
<file path=[Content_Types].xml><?xml version="1.0" encoding="utf-8"?>
<Types xmlns="http://schemas.openxmlformats.org/package/2006/content-types">
  <Override PartName="/_rels/.rels" ContentType="application/vnd.openxmlformats-package.relationships+xml"/>
  <Override PartName="/ppt/_rels/presentation.xml.rels" ContentType="application/vnd.openxmlformats-package.relationships+xml"/>
  <Override PartName="/ppt/notesSlides/notesSlide40.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_rels/notesSlide36.xml.rels" ContentType="application/vnd.openxmlformats-package.relationships+xml"/>
  <Override PartName="/ppt/notesSlides/_rels/notesSlide35.xml.rels" ContentType="application/vnd.openxmlformats-package.relationships+xml"/>
  <Override PartName="/ppt/notesSlides/_rels/notesSlide33.xml.rels" ContentType="application/vnd.openxmlformats-package.relationships+xml"/>
  <Override PartName="/ppt/notesSlides/_rels/notesSlide23.xml.rels" ContentType="application/vnd.openxmlformats-package.relationships+xml"/>
  <Override PartName="/ppt/notesSlides/_rels/notesSlide37.xml.rels" ContentType="application/vnd.openxmlformats-package.relationships+xml"/>
  <Override PartName="/ppt/notesSlides/_rels/notesSlide22.xml.rels" ContentType="application/vnd.openxmlformats-package.relationships+xml"/>
  <Override PartName="/ppt/notesSlides/_rels/notesSlide4.xml.rels" ContentType="application/vnd.openxmlformats-package.relationships+xml"/>
  <Override PartName="/ppt/notesSlides/_rels/notesSlide13.xml.rels" ContentType="application/vnd.openxmlformats-package.relationships+xml"/>
  <Override PartName="/ppt/notesSlides/_rels/notesSlide1.xml.rels" ContentType="application/vnd.openxmlformats-package.relationships+xml"/>
  <Override PartName="/ppt/notesSlides/_rels/notesSlide10.xml.rels" ContentType="application/vnd.openxmlformats-package.relationships+xml"/>
  <Override PartName="/ppt/notesSlides/_rels/notesSlide25.xml.rels" ContentType="application/vnd.openxmlformats-package.relationships+xml"/>
  <Override PartName="/ppt/notesSlides/_rels/notesSlide26.xml.rels" ContentType="application/vnd.openxmlformats-package.relationships+xml"/>
  <Override PartName="/ppt/notesSlides/_rels/notesSlide2.xml.rels" ContentType="application/vnd.openxmlformats-package.relationships+xml"/>
  <Override PartName="/ppt/notesSlides/_rels/notesSlide11.xml.rels" ContentType="application/vnd.openxmlformats-package.relationships+xml"/>
  <Override PartName="/ppt/notesSlides/_rels/notesSlide40.xml.rels" ContentType="application/vnd.openxmlformats-package.relationships+xml"/>
  <Override PartName="/ppt/notesSlides/_rels/notesSlide24.xml.rels" ContentType="application/vnd.openxmlformats-package.relationships+xml"/>
  <Override PartName="/ppt/notesSlides/_rels/notesSlide8.xml.rels" ContentType="application/vnd.openxmlformats-package.relationships+xml"/>
  <Override PartName="/ppt/notesSlides/_rels/notesSlide29.xml.rels" ContentType="application/vnd.openxmlformats-package.relationships+xml"/>
  <Override PartName="/ppt/notesSlides/_rels/notesSlide14.xml.rels" ContentType="application/vnd.openxmlformats-package.relationships+xml"/>
  <Override PartName="/ppt/notesSlides/_rels/notesSlide5.xml.rels" ContentType="application/vnd.openxmlformats-package.relationships+xml"/>
  <Override PartName="/ppt/notesSlides/_rels/notesSlide32.xml.rels" ContentType="application/vnd.openxmlformats-package.relationships+xml"/>
  <Override PartName="/ppt/notesSlides/_rels/notesSlide16.xml.rels" ContentType="application/vnd.openxmlformats-package.relationships+xml"/>
  <Override PartName="/ppt/notesSlides/_rels/notesSlide3.xml.rels" ContentType="application/vnd.openxmlformats-package.relationships+xml"/>
  <Override PartName="/ppt/notesSlides/_rels/notesSlide20.xml.rels" ContentType="application/vnd.openxmlformats-package.relationships+xml"/>
  <Override PartName="/ppt/notesSlides/_rels/notesSlide34.xml.rels" ContentType="application/vnd.openxmlformats-package.relationships+xml"/>
  <Override PartName="/ppt/notesSlides/_rels/notesSlide9.xml.rels" ContentType="application/vnd.openxmlformats-package.relationships+xml"/>
  <Override PartName="/ppt/notesSlides/notesSlide29.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xml" ContentType="application/vnd.openxmlformats-officedocument.presentationml.notesSlide+xml"/>
  <Override PartName="/ppt/notesSlides/notesSlide11.xml" ContentType="application/vnd.openxmlformats-officedocument.presentationml.notesSlide+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24.xml" ContentType="application/vnd.openxmlformats-officedocument.presentationml.notesSlide+xml"/>
  <Override PartName="/ppt/notesSlides/notesSlide14.xml" ContentType="application/vnd.openxmlformats-officedocument.presentationml.notesSlide+xml"/>
  <Override PartName="/ppt/notesSlides/notesSlide5.xml" ContentType="application/vnd.openxmlformats-officedocument.presentationml.notesSlide+xml"/>
  <Override PartName="/ppt/notesSlides/notesSlide23.xml" ContentType="application/vnd.openxmlformats-officedocument.presentationml.notesSlide+xml"/>
  <Override PartName="/ppt/notesSlides/notesSlide16.xml" ContentType="application/vnd.openxmlformats-officedocument.presentationml.notesSlide+xml"/>
  <Override PartName="/ppt/notesSlides/notesSlide13.xml" ContentType="application/vnd.openxmlformats-officedocument.presentationml.notesSlide+xml"/>
  <Override PartName="/ppt/notesSlides/notesSlide4.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chart1.xml" ContentType="application/vnd.openxmlformats-officedocument.drawingml.chart+xml"/>
  <Override PartName="/ppt/slides/_rels/slide44.xml.rels" ContentType="application/vnd.openxmlformats-package.relationships+xml"/>
  <Override PartName="/ppt/slides/_rels/slide43.xml.rels" ContentType="application/vnd.openxmlformats-package.relationships+xml"/>
  <Override PartName="/ppt/slides/_rels/slide42.xml.rels" ContentType="application/vnd.openxmlformats-package.relationships+xml"/>
  <Override PartName="/ppt/slides/_rels/slide41.xml.rels" ContentType="application/vnd.openxmlformats-package.relationships+xml"/>
  <Override PartName="/ppt/slides/_rels/slide40.xml.rels" ContentType="application/vnd.openxmlformats-package.relationships+xml"/>
  <Override PartName="/ppt/slides/_rels/slide39.xml.rels" ContentType="application/vnd.openxmlformats-package.relationships+xml"/>
  <Override PartName="/ppt/slides/_rels/slide34.xml.rels" ContentType="application/vnd.openxmlformats-package.relationships+xml"/>
  <Override PartName="/ppt/slides/_rels/slide33.xml.rels" ContentType="application/vnd.openxmlformats-package.relationships+xml"/>
  <Override PartName="/ppt/slides/_rels/slide32.xml.rels" ContentType="application/vnd.openxmlformats-package.relationships+xml"/>
  <Override PartName="/ppt/slides/_rels/slide31.xml.rels" ContentType="application/vnd.openxmlformats-package.relationships+xml"/>
  <Override PartName="/ppt/slides/_rels/slide30.xml.rels" ContentType="application/vnd.openxmlformats-package.relationships+xml"/>
  <Override PartName="/ppt/slides/_rels/slide28.xml.rels" ContentType="application/vnd.openxmlformats-package.relationships+xml"/>
  <Override PartName="/ppt/slides/_rels/slide7.xml.rels" ContentType="application/vnd.openxmlformats-package.relationships+xml"/>
  <Override PartName="/ppt/slides/_rels/slide24.xml.rels" ContentType="application/vnd.openxmlformats-package.relationships+xml"/>
  <Override PartName="/ppt/slides/_rels/slide6.xml.rels" ContentType="application/vnd.openxmlformats-package.relationships+xml"/>
  <Override PartName="/ppt/slides/_rels/slide23.xml.rels" ContentType="application/vnd.openxmlformats-package.relationships+xml"/>
  <Override PartName="/ppt/slides/_rels/slide5.xml.rels" ContentType="application/vnd.openxmlformats-package.relationships+xml"/>
  <Override PartName="/ppt/slides/_rels/slide22.xml.rels" ContentType="application/vnd.openxmlformats-package.relationships+xml"/>
  <Override PartName="/ppt/slides/_rels/slide17.xml.rels" ContentType="application/vnd.openxmlformats-package.relationships+xml"/>
  <Override PartName="/ppt/slides/_rels/slide16.xml.rels" ContentType="application/vnd.openxmlformats-package.relationships+xml"/>
  <Override PartName="/ppt/slides/_rels/slide15.xml.rels" ContentType="application/vnd.openxmlformats-package.relationships+xml"/>
  <Override PartName="/ppt/slides/_rels/slide29.xml.rels" ContentType="application/vnd.openxmlformats-package.relationships+xml"/>
  <Override PartName="/ppt/slides/_rels/slide14.xml.rels" ContentType="application/vnd.openxmlformats-package.relationships+xml"/>
  <Override PartName="/ppt/slides/_rels/slide38.xml.rels" ContentType="application/vnd.openxmlformats-package.relationships+xml"/>
  <Override PartName="/ppt/slides/_rels/slide13.xml.rels" ContentType="application/vnd.openxmlformats-package.relationships+xml"/>
  <Override PartName="/ppt/slides/_rels/slide37.xml.rels" ContentType="application/vnd.openxmlformats-package.relationships+xml"/>
  <Override PartName="/ppt/slides/_rels/slide12.xml.rels" ContentType="application/vnd.openxmlformats-package.relationships+xml"/>
  <Override PartName="/ppt/slides/_rels/slide9.xml.rels" ContentType="application/vnd.openxmlformats-package.relationships+xml"/>
  <Override PartName="/ppt/slides/_rels/slide26.xml.rels" ContentType="application/vnd.openxmlformats-package.relationships+xml"/>
  <Override PartName="/ppt/slides/_rels/slide36.xml.rels" ContentType="application/vnd.openxmlformats-package.relationships+xml"/>
  <Override PartName="/ppt/slides/_rels/slide11.xml.rels" ContentType="application/vnd.openxmlformats-package.relationships+xml"/>
  <Override PartName="/ppt/slides/_rels/slide8.xml.rels" ContentType="application/vnd.openxmlformats-package.relationships+xml"/>
  <Override PartName="/ppt/slides/_rels/slide25.xml.rels" ContentType="application/vnd.openxmlformats-package.relationships+xml"/>
  <Override PartName="/ppt/slides/_rels/slide35.xml.rels" ContentType="application/vnd.openxmlformats-package.relationships+xml"/>
  <Override PartName="/ppt/slides/_rels/slide10.xml.rels" ContentType="application/vnd.openxmlformats-package.relationships+xml"/>
  <Override PartName="/ppt/slides/_rels/slide21.xml.rels" ContentType="application/vnd.openxmlformats-package.relationships+xml"/>
  <Override PartName="/ppt/slides/_rels/slide4.xml.rels" ContentType="application/vnd.openxmlformats-package.relationships+xml"/>
  <Override PartName="/ppt/slides/_rels/slide3.xml.rels" ContentType="application/vnd.openxmlformats-package.relationships+xml"/>
  <Override PartName="/ppt/slides/_rels/slide45.xml.rels" ContentType="application/vnd.openxmlformats-package.relationships+xml"/>
  <Override PartName="/ppt/slides/_rels/slide20.xml.rels" ContentType="application/vnd.openxmlformats-package.relationships+xml"/>
  <Override PartName="/ppt/slides/_rels/slide19.xml.rels" ContentType="application/vnd.openxmlformats-package.relationships+xml"/>
  <Override PartName="/ppt/slides/_rels/slide2.xml.rels" ContentType="application/vnd.openxmlformats-package.relationships+xml"/>
  <Override PartName="/ppt/slides/_rels/slide27.xml.rels" ContentType="application/vnd.openxmlformats-package.relationships+xml"/>
  <Override PartName="/ppt/slides/_rels/slide18.xml.rels" ContentType="application/vnd.openxmlformats-package.relationships+xml"/>
  <Override PartName="/ppt/slides/_rels/slide1.xml.rels" ContentType="application/vnd.openxmlformats-package.relationships+xml"/>
  <Override PartName="/ppt/slides/slide45.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44.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43.xml" ContentType="application/vnd.openxmlformats-officedocument.presentationml.slide+xml"/>
  <Override PartName="/ppt/slides/slide9.xml" ContentType="application/vnd.openxmlformats-officedocument.presentationml.slide+xml"/>
  <Override PartName="/ppt/slides/slide18.xml" ContentType="application/vnd.openxmlformats-officedocument.presentationml.slide+xml"/>
  <Override PartName="/ppt/slides/slide42.xml" ContentType="application/vnd.openxmlformats-officedocument.presentationml.slide+xml"/>
  <Override PartName="/ppt/slides/slide8.xml" ContentType="application/vnd.openxmlformats-officedocument.presentationml.slide+xml"/>
  <Override PartName="/ppt/slides/slide17.xml" ContentType="application/vnd.openxmlformats-officedocument.presentationml.slide+xml"/>
  <Override PartName="/ppt/slides/slide41.xml" ContentType="application/vnd.openxmlformats-officedocument.presentationml.slide+xml"/>
  <Override PartName="/ppt/slides/slide7.xml" ContentType="application/vnd.openxmlformats-officedocument.presentationml.slide+xml"/>
  <Override PartName="/ppt/slides/slide16.xml" ContentType="application/vnd.openxmlformats-officedocument.presentationml.slide+xml"/>
  <Override PartName="/ppt/slides/slide40.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5.xml" ContentType="application/vnd.openxmlformats-officedocument.presentationml.slide+xml"/>
  <Override PartName="/ppt/slides/slide14.xml" ContentType="application/vnd.openxmlformats-officedocument.presentationml.slide+xml"/>
  <Override PartName="/ppt/slides/slide4.xml" ContentType="application/vnd.openxmlformats-officedocument.presentationml.slide+xml"/>
  <Override PartName="/ppt/slides/slide13.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notesMasters/_rels/notesMaster1.xml.rels" ContentType="application/vnd.openxmlformats-package.relationships+xml"/>
  <Override PartName="/ppt/notesMasters/notesMaster1.xml" ContentType="application/vnd.openxmlformats-officedocument.presentationml.notesMaster+xml"/>
  <Override PartName="/ppt/slideLayouts/slideLayout156.xml" ContentType="application/vnd.openxmlformats-officedocument.presentationml.slideLayout+xml"/>
  <Override PartName="/ppt/slideLayouts/slideLayout155.xml" ContentType="application/vnd.openxmlformats-officedocument.presentationml.slideLayout+xml"/>
  <Override PartName="/ppt/slideLayouts/slideLayout154.xml" ContentType="application/vnd.openxmlformats-officedocument.presentationml.slideLayout+xml"/>
  <Override PartName="/ppt/slideLayouts/slideLayout153.xml" ContentType="application/vnd.openxmlformats-officedocument.presentationml.slideLayout+xml"/>
  <Override PartName="/ppt/slideLayouts/slideLayout152.xml" ContentType="application/vnd.openxmlformats-officedocument.presentationml.slideLayout+xml"/>
  <Override PartName="/ppt/slideLayouts/slideLayout151.xml" ContentType="application/vnd.openxmlformats-officedocument.presentationml.slideLayout+xml"/>
  <Override PartName="/ppt/slideLayouts/slideLayout149.xml" ContentType="application/vnd.openxmlformats-officedocument.presentationml.slideLayout+xml"/>
  <Override PartName="/ppt/slideLayouts/slideLayout148.xml" ContentType="application/vnd.openxmlformats-officedocument.presentationml.slideLayout+xml"/>
  <Override PartName="/ppt/slideLayouts/slideLayout147.xml" ContentType="application/vnd.openxmlformats-officedocument.presentationml.slideLayout+xml"/>
  <Override PartName="/ppt/slideLayouts/slideLayout146.xml" ContentType="application/vnd.openxmlformats-officedocument.presentationml.slideLayout+xml"/>
  <Override PartName="/ppt/slideLayouts/slideLayout145.xml" ContentType="application/vnd.openxmlformats-officedocument.presentationml.slideLayout+xml"/>
  <Override PartName="/ppt/slideLayouts/_rels/slideLayout156.xml.rels" ContentType="application/vnd.openxmlformats-package.relationships+xml"/>
  <Override PartName="/ppt/slideLayouts/_rels/slideLayout153.xml.rels" ContentType="application/vnd.openxmlformats-package.relationships+xml"/>
  <Override PartName="/ppt/slideLayouts/_rels/slideLayout152.xml.rels" ContentType="application/vnd.openxmlformats-package.relationships+xml"/>
  <Override PartName="/ppt/slideLayouts/_rels/slideLayout149.xml.rels" ContentType="application/vnd.openxmlformats-package.relationships+xml"/>
  <Override PartName="/ppt/slideLayouts/_rels/slideLayout148.xml.rels" ContentType="application/vnd.openxmlformats-package.relationships+xml"/>
  <Override PartName="/ppt/slideLayouts/_rels/slideLayout147.xml.rels" ContentType="application/vnd.openxmlformats-package.relationships+xml"/>
  <Override PartName="/ppt/slideLayouts/_rels/slideLayout146.xml.rels" ContentType="application/vnd.openxmlformats-package.relationships+xml"/>
  <Override PartName="/ppt/slideLayouts/_rels/slideLayout145.xml.rels" ContentType="application/vnd.openxmlformats-package.relationships+xml"/>
  <Override PartName="/ppt/slideLayouts/_rels/slideLayout144.xml.rels" ContentType="application/vnd.openxmlformats-package.relationships+xml"/>
  <Override PartName="/ppt/slideLayouts/_rels/slideLayout143.xml.rels" ContentType="application/vnd.openxmlformats-package.relationships+xml"/>
  <Override PartName="/ppt/slideLayouts/_rels/slideLayout142.xml.rels" ContentType="application/vnd.openxmlformats-package.relationships+xml"/>
  <Override PartName="/ppt/slideLayouts/_rels/slideLayout139.xml.rels" ContentType="application/vnd.openxmlformats-package.relationships+xml"/>
  <Override PartName="/ppt/slideLayouts/_rels/slideLayout138.xml.rels" ContentType="application/vnd.openxmlformats-package.relationships+xml"/>
  <Override PartName="/ppt/slideLayouts/_rels/slideLayout133.xml.rels" ContentType="application/vnd.openxmlformats-package.relationships+xml"/>
  <Override PartName="/ppt/slideLayouts/_rels/slideLayout132.xml.rels" ContentType="application/vnd.openxmlformats-package.relationships+xml"/>
  <Override PartName="/ppt/slideLayouts/_rels/slideLayout131.xml.rels" ContentType="application/vnd.openxmlformats-package.relationships+xml"/>
  <Override PartName="/ppt/slideLayouts/_rels/slideLayout129.xml.rels" ContentType="application/vnd.openxmlformats-package.relationships+xml"/>
  <Override PartName="/ppt/slideLayouts/_rels/slideLayout128.xml.rels" ContentType="application/vnd.openxmlformats-package.relationships+xml"/>
  <Override PartName="/ppt/slideLayouts/_rels/slideLayout127.xml.rels" ContentType="application/vnd.openxmlformats-package.relationships+xml"/>
  <Override PartName="/ppt/slideLayouts/_rels/slideLayout126.xml.rels" ContentType="application/vnd.openxmlformats-package.relationships+xml"/>
  <Override PartName="/ppt/slideLayouts/_rels/slideLayout125.xml.rels" ContentType="application/vnd.openxmlformats-package.relationships+xml"/>
  <Override PartName="/ppt/slideLayouts/_rels/slideLayout124.xml.rels" ContentType="application/vnd.openxmlformats-package.relationships+xml"/>
  <Override PartName="/ppt/slideLayouts/_rels/slideLayout123.xml.rels" ContentType="application/vnd.openxmlformats-package.relationships+xml"/>
  <Override PartName="/ppt/slideLayouts/_rels/slideLayout122.xml.rels" ContentType="application/vnd.openxmlformats-package.relationships+xml"/>
  <Override PartName="/ppt/slideLayouts/_rels/slideLayout121.xml.rels" ContentType="application/vnd.openxmlformats-package.relationships+xml"/>
  <Override PartName="/ppt/slideLayouts/_rels/slideLayout120.xml.rels" ContentType="application/vnd.openxmlformats-package.relationships+xml"/>
  <Override PartName="/ppt/slideLayouts/_rels/slideLayout119.xml.rels" ContentType="application/vnd.openxmlformats-package.relationships+xml"/>
  <Override PartName="/ppt/slideLayouts/_rels/slideLayout155.xml.rels" ContentType="application/vnd.openxmlformats-package.relationships+xml"/>
  <Override PartName="/ppt/slideLayouts/_rels/slideLayout111.xml.rels" ContentType="application/vnd.openxmlformats-package.relationships+xml"/>
  <Override PartName="/ppt/slideLayouts/_rels/slideLayout154.xml.rels" ContentType="application/vnd.openxmlformats-package.relationships+xml"/>
  <Override PartName="/ppt/slideLayouts/_rels/slideLayout110.xml.rels" ContentType="application/vnd.openxmlformats-package.relationships+xml"/>
  <Override PartName="/ppt/slideLayouts/_rels/slideLayout109.xml.rels" ContentType="application/vnd.openxmlformats-package.relationships+xml"/>
  <Override PartName="/ppt/slideLayouts/_rels/slideLayout108.xml.rels" ContentType="application/vnd.openxmlformats-package.relationships+xml"/>
  <Override PartName="/ppt/slideLayouts/_rels/slideLayout107.xml.rels" ContentType="application/vnd.openxmlformats-package.relationships+xml"/>
  <Override PartName="/ppt/slideLayouts/_rels/slideLayout106.xml.rels" ContentType="application/vnd.openxmlformats-package.relationships+xml"/>
  <Override PartName="/ppt/slideLayouts/_rels/slideLayout101.xml.rels" ContentType="application/vnd.openxmlformats-package.relationships+xml"/>
  <Override PartName="/ppt/slideLayouts/_rels/slideLayout100.xml.rels" ContentType="application/vnd.openxmlformats-package.relationships+xml"/>
  <Override PartName="/ppt/slideLayouts/_rels/slideLayout53.xml.rels" ContentType="application/vnd.openxmlformats-package.relationships+xml"/>
  <Override PartName="/ppt/slideLayouts/_rels/slideLayout97.xml.rels" ContentType="application/vnd.openxmlformats-package.relationships+xml"/>
  <Override PartName="/ppt/slideLayouts/_rels/slideLayout118.xml.rels" ContentType="application/vnd.openxmlformats-package.relationships+xml"/>
  <Override PartName="/ppt/slideLayouts/_rels/slideLayout52.xml.rels" ContentType="application/vnd.openxmlformats-package.relationships+xml"/>
  <Override PartName="/ppt/slideLayouts/_rels/slideLayout96.xml.rels" ContentType="application/vnd.openxmlformats-package.relationships+xml"/>
  <Override PartName="/ppt/slideLayouts/_rels/slideLayout113.xml.rels" ContentType="application/vnd.openxmlformats-package.relationships+xml"/>
  <Override PartName="/ppt/slideLayouts/_rels/slideLayout91.xml.rels" ContentType="application/vnd.openxmlformats-package.relationships+xml"/>
  <Override PartName="/ppt/slideLayouts/_rels/slideLayout45.xml.rels" ContentType="application/vnd.openxmlformats-package.relationships+xml"/>
  <Override PartName="/ppt/slideLayouts/_rels/slideLayout89.xml.rels" ContentType="application/vnd.openxmlformats-package.relationships+xml"/>
  <Override PartName="/ppt/slideLayouts/_rels/slideLayout44.xml.rels" ContentType="application/vnd.openxmlformats-package.relationships+xml"/>
  <Override PartName="/ppt/slideLayouts/_rels/slideLayout88.xml.rels" ContentType="application/vnd.openxmlformats-package.relationships+xml"/>
  <Override PartName="/ppt/slideLayouts/_rels/slideLayout43.xml.rels" ContentType="application/vnd.openxmlformats-package.relationships+xml"/>
  <Override PartName="/ppt/slideLayouts/_rels/slideLayout87.xml.rels" ContentType="application/vnd.openxmlformats-package.relationships+xml"/>
  <Override PartName="/ppt/slideLayouts/_rels/slideLayout42.xml.rels" ContentType="application/vnd.openxmlformats-package.relationships+xml"/>
  <Override PartName="/ppt/slideLayouts/_rels/slideLayout86.xml.rels" ContentType="application/vnd.openxmlformats-package.relationships+xml"/>
  <Override PartName="/ppt/slideLayouts/_rels/slideLayout41.xml.rels" ContentType="application/vnd.openxmlformats-package.relationships+xml"/>
  <Override PartName="/ppt/slideLayouts/_rels/slideLayout85.xml.rels" ContentType="application/vnd.openxmlformats-package.relationships+xml"/>
  <Override PartName="/ppt/slideLayouts/_rels/slideLayout40.xml.rels" ContentType="application/vnd.openxmlformats-package.relationships+xml"/>
  <Override PartName="/ppt/slideLayouts/_rels/slideLayout84.xml.rels" ContentType="application/vnd.openxmlformats-package.relationships+xml"/>
  <Override PartName="/ppt/slideLayouts/_rels/slideLayout32.xml.rels" ContentType="application/vnd.openxmlformats-package.relationships+xml"/>
  <Override PartName="/ppt/slideLayouts/_rels/slideLayout76.xml.rels" ContentType="application/vnd.openxmlformats-package.relationships+xml"/>
  <Override PartName="/ppt/slideLayouts/_rels/slideLayout31.xml.rels" ContentType="application/vnd.openxmlformats-package.relationships+xml"/>
  <Override PartName="/ppt/slideLayouts/_rels/slideLayout75.xml.rels" ContentType="application/vnd.openxmlformats-package.relationships+xml"/>
  <Override PartName="/ppt/slideLayouts/_rels/slideLayout30.xml.rels" ContentType="application/vnd.openxmlformats-package.relationships+xml"/>
  <Override PartName="/ppt/slideLayouts/_rels/slideLayout74.xml.rels" ContentType="application/vnd.openxmlformats-package.relationships+xml"/>
  <Override PartName="/ppt/slideLayouts/_rels/slideLayout73.xml.rels" ContentType="application/vnd.openxmlformats-package.relationships+xml"/>
  <Override PartName="/ppt/slideLayouts/_rels/slideLayout72.xml.rels" ContentType="application/vnd.openxmlformats-package.relationships+xml"/>
  <Override PartName="/ppt/slideLayouts/_rels/slideLayout71.xml.rels" ContentType="application/vnd.openxmlformats-package.relationships+xml"/>
  <Override PartName="/ppt/slideLayouts/_rels/slideLayout70.xml.rels" ContentType="application/vnd.openxmlformats-package.relationships+xml"/>
  <Override PartName="/ppt/slideLayouts/_rels/slideLayout117.xml.rels" ContentType="application/vnd.openxmlformats-package.relationships+xml"/>
  <Override PartName="/ppt/slideLayouts/_rels/slideLayout95.xml.rels" ContentType="application/vnd.openxmlformats-package.relationships+xml"/>
  <Override PartName="/ppt/slideLayouts/_rels/slideLayout63.xml.rels" ContentType="application/vnd.openxmlformats-package.relationships+xml"/>
  <Override PartName="/ppt/slideLayouts/_rels/slideLayout116.xml.rels" ContentType="application/vnd.openxmlformats-package.relationships+xml"/>
  <Override PartName="/ppt/slideLayouts/_rels/slideLayout94.xml.rels" ContentType="application/vnd.openxmlformats-package.relationships+xml"/>
  <Override PartName="/ppt/slideLayouts/_rels/slideLayout62.xml.rels" ContentType="application/vnd.openxmlformats-package.relationships+xml"/>
  <Override PartName="/ppt/slideLayouts/_rels/slideLayout115.xml.rels" ContentType="application/vnd.openxmlformats-package.relationships+xml"/>
  <Override PartName="/ppt/slideLayouts/_rels/slideLayout93.xml.rels" ContentType="application/vnd.openxmlformats-package.relationships+xml"/>
  <Override PartName="/ppt/slideLayouts/_rels/slideLayout61.xml.rels" ContentType="application/vnd.openxmlformats-package.relationships+xml"/>
  <Override PartName="/ppt/slideLayouts/_rels/slideLayout114.xml.rels" ContentType="application/vnd.openxmlformats-package.relationships+xml"/>
  <Override PartName="/ppt/slideLayouts/_rels/slideLayout92.xml.rels" ContentType="application/vnd.openxmlformats-package.relationships+xml"/>
  <Override PartName="/ppt/slideLayouts/_rels/slideLayout60.xml.rels" ContentType="application/vnd.openxmlformats-package.relationships+xml"/>
  <Override PartName="/ppt/slideLayouts/_rels/slideLayout15.xml.rels" ContentType="application/vnd.openxmlformats-package.relationships+xml"/>
  <Override PartName="/ppt/slideLayouts/_rels/slideLayout59.xml.rels" ContentType="application/vnd.openxmlformats-package.relationships+xml"/>
  <Override PartName="/ppt/slideLayouts/_rels/slideLayout136.xml.rels" ContentType="application/vnd.openxmlformats-package.relationships+xml"/>
  <Override PartName="/ppt/slideLayouts/_rels/slideLayout8.xml.rels" ContentType="application/vnd.openxmlformats-package.relationships+xml"/>
  <Override PartName="/ppt/slideLayouts/_rels/slideLayout21.xml.rels" ContentType="application/vnd.openxmlformats-package.relationships+xml"/>
  <Override PartName="/ppt/slideLayouts/_rels/slideLayout135.xml.rels" ContentType="application/vnd.openxmlformats-package.relationships+xml"/>
  <Override PartName="/ppt/slideLayouts/_rels/slideLayout7.xml.rels" ContentType="application/vnd.openxmlformats-package.relationships+xml"/>
  <Override PartName="/ppt/slideLayouts/_rels/slideLayout20.xml.rels" ContentType="application/vnd.openxmlformats-package.relationships+xml"/>
  <Override PartName="/ppt/slideLayouts/_rels/slideLayout105.xml.rels" ContentType="application/vnd.openxmlformats-package.relationships+xml"/>
  <Override PartName="/ppt/slideLayouts/_rels/slideLayout83.xml.rels" ContentType="application/vnd.openxmlformats-package.relationships+xml"/>
  <Override PartName="/ppt/slideLayouts/_rels/slideLayout51.xml.rels" ContentType="application/vnd.openxmlformats-package.relationships+xml"/>
  <Override PartName="/ppt/slideLayouts/_rels/slideLayout104.xml.rels" ContentType="application/vnd.openxmlformats-package.relationships+xml"/>
  <Override PartName="/ppt/slideLayouts/_rels/slideLayout82.xml.rels" ContentType="application/vnd.openxmlformats-package.relationships+xml"/>
  <Override PartName="/ppt/slideLayouts/_rels/slideLayout5.xml.rels" ContentType="application/vnd.openxmlformats-package.relationships+xml"/>
  <Override PartName="/ppt/slideLayouts/_rels/slideLayout50.xml.rels" ContentType="application/vnd.openxmlformats-package.relationships+xml"/>
  <Override PartName="/ppt/slideLayouts/_rels/slideLayout11.xml.rels" ContentType="application/vnd.openxmlformats-package.relationships+xml"/>
  <Override PartName="/ppt/slideLayouts/_rels/slideLayout10.xml.rels" ContentType="application/vnd.openxmlformats-package.relationships+xml"/>
  <Override PartName="/ppt/slideLayouts/_rels/slideLayout66.xml.rels" ContentType="application/vnd.openxmlformats-package.relationships+xml"/>
  <Override PartName="/ppt/slideLayouts/_rels/slideLayout34.xml.rels" ContentType="application/vnd.openxmlformats-package.relationships+xml"/>
  <Override PartName="/ppt/slideLayouts/_rels/slideLayout65.xml.rels" ContentType="application/vnd.openxmlformats-package.relationships+xml"/>
  <Override PartName="/ppt/slideLayouts/_rels/slideLayout33.xml.rels" ContentType="application/vnd.openxmlformats-package.relationships+xml"/>
  <Override PartName="/ppt/slideLayouts/_rels/slideLayout64.xml.rels" ContentType="application/vnd.openxmlformats-package.relationships+xml"/>
  <Override PartName="/ppt/slideLayouts/_rels/slideLayout150.xml.rels" ContentType="application/vnd.openxmlformats-package.relationships+xml"/>
  <Override PartName="/ppt/slideLayouts/_rels/slideLayout28.xml.rels" ContentType="application/vnd.openxmlformats-package.relationships+xml"/>
  <Override PartName="/ppt/slideLayouts/_rels/slideLayout98.xml.rels" ContentType="application/vnd.openxmlformats-package.relationships+xml"/>
  <Override PartName="/ppt/slideLayouts/_rels/slideLayout54.xml.rels" ContentType="application/vnd.openxmlformats-package.relationships+xml"/>
  <Override PartName="/ppt/slideLayouts/_rels/slideLayout22.xml.rels" ContentType="application/vnd.openxmlformats-package.relationships+xml"/>
  <Override PartName="/ppt/slideLayouts/_rels/slideLayout137.xml.rels" ContentType="application/vnd.openxmlformats-package.relationships+xml"/>
  <Override PartName="/ppt/slideLayouts/_rels/slideLayout9.xml.rels" ContentType="application/vnd.openxmlformats-package.relationships+xml"/>
  <Override PartName="/ppt/slideLayouts/_rels/slideLayout27.xml.rels" ContentType="application/vnd.openxmlformats-package.relationships+xml"/>
  <Override PartName="/ppt/slideLayouts/_rels/slideLayout49.xml.rels" ContentType="application/vnd.openxmlformats-package.relationships+xml"/>
  <Override PartName="/ppt/slideLayouts/_rels/slideLayout56.xml.rels" ContentType="application/vnd.openxmlformats-package.relationships+xml"/>
  <Override PartName="/ppt/slideLayouts/_rels/slideLayout24.xml.rels" ContentType="application/vnd.openxmlformats-package.relationships+xml"/>
  <Override PartName="/ppt/slideLayouts/_rels/slideLayout48.xml.rels" ContentType="application/vnd.openxmlformats-package.relationships+xml"/>
  <Override PartName="/ppt/slideLayouts/_rels/slideLayout99.xml.rels" ContentType="application/vnd.openxmlformats-package.relationships+xml"/>
  <Override PartName="/ppt/slideLayouts/_rels/slideLayout55.xml.rels" ContentType="application/vnd.openxmlformats-package.relationships+xml"/>
  <Override PartName="/ppt/slideLayouts/_rels/slideLayout23.xml.rels" ContentType="application/vnd.openxmlformats-package.relationships+xml"/>
  <Override PartName="/ppt/slideLayouts/_rels/slideLayout79.xml.rels" ContentType="application/vnd.openxmlformats-package.relationships+xml"/>
  <Override PartName="/ppt/slideLayouts/_rels/slideLayout47.xml.rels" ContentType="application/vnd.openxmlformats-package.relationships+xml"/>
  <Override PartName="/ppt/slideLayouts/_rels/slideLayout103.xml.rels" ContentType="application/vnd.openxmlformats-package.relationships+xml"/>
  <Override PartName="/ppt/slideLayouts/_rels/slideLayout81.xml.rels" ContentType="application/vnd.openxmlformats-package.relationships+xml"/>
  <Override PartName="/ppt/slideLayouts/_rels/slideLayout4.xml.rels" ContentType="application/vnd.openxmlformats-package.relationships+xml"/>
  <Override PartName="/ppt/slideLayouts/_rels/slideLayout78.xml.rels" ContentType="application/vnd.openxmlformats-package.relationships+xml"/>
  <Override PartName="/ppt/slideLayouts/_rels/slideLayout46.xml.rels" ContentType="application/vnd.openxmlformats-package.relationships+xml"/>
  <Override PartName="/ppt/slideLayouts/_rels/slideLayout102.xml.rels" ContentType="application/vnd.openxmlformats-package.relationships+xml"/>
  <Override PartName="/ppt/slideLayouts/_rels/slideLayout80.xml.rels" ContentType="application/vnd.openxmlformats-package.relationships+xml"/>
  <Override PartName="/ppt/slideLayouts/_rels/slideLayout3.xml.rels" ContentType="application/vnd.openxmlformats-package.relationships+xml"/>
  <Override PartName="/ppt/slideLayouts/_rels/slideLayout77.xml.rels" ContentType="application/vnd.openxmlformats-package.relationships+xml"/>
  <Override PartName="/ppt/slideLayouts/_rels/slideLayout13.xml.rels" ContentType="application/vnd.openxmlformats-package.relationships+xml"/>
  <Override PartName="/ppt/slideLayouts/_rels/slideLayout130.xml.rels" ContentType="application/vnd.openxmlformats-package.relationships+xml"/>
  <Override PartName="/ppt/slideLayouts/_rels/slideLayout2.xml.rels" ContentType="application/vnd.openxmlformats-package.relationships+xml"/>
  <Override PartName="/ppt/slideLayouts/_rels/slideLayout112.xml.rels" ContentType="application/vnd.openxmlformats-package.relationships+xml"/>
  <Override PartName="/ppt/slideLayouts/_rels/slideLayout90.xml.rels" ContentType="application/vnd.openxmlformats-package.relationships+xml"/>
  <Override PartName="/ppt/slideLayouts/_rels/slideLayout141.xml.rels" ContentType="application/vnd.openxmlformats-package.relationships+xml"/>
  <Override PartName="/ppt/slideLayouts/_rels/slideLayout19.xml.rels" ContentType="application/vnd.openxmlformats-package.relationships+xml"/>
  <Override PartName="/ppt/slideLayouts/_rels/slideLayout140.xml.rels" ContentType="application/vnd.openxmlformats-package.relationships+xml"/>
  <Override PartName="/ppt/slideLayouts/_rels/slideLayout18.xml.rels" ContentType="application/vnd.openxmlformats-package.relationships+xml"/>
  <Override PartName="/ppt/slideLayouts/_rels/slideLayout16.xml.rels" ContentType="application/vnd.openxmlformats-package.relationships+xml"/>
  <Override PartName="/ppt/slideLayouts/_rels/slideLayout151.xml.rels" ContentType="application/vnd.openxmlformats-package.relationships+xml"/>
  <Override PartName="/ppt/slideLayouts/_rels/slideLayout29.xml.rels" ContentType="application/vnd.openxmlformats-package.relationships+xml"/>
  <Override PartName="/ppt/slideLayouts/_rels/slideLayout1.xml.rels" ContentType="application/vnd.openxmlformats-package.relationships+xml"/>
  <Override PartName="/ppt/slideLayouts/_rels/slideLayout39.xml.rels" ContentType="application/vnd.openxmlformats-package.relationships+xml"/>
  <Override PartName="/ppt/slideLayouts/_rels/slideLayout58.xml.rels" ContentType="application/vnd.openxmlformats-package.relationships+xml"/>
  <Override PartName="/ppt/slideLayouts/_rels/slideLayout14.xml.rels" ContentType="application/vnd.openxmlformats-package.relationships+xml"/>
  <Override PartName="/ppt/slideLayouts/_rels/slideLayout38.xml.rels" ContentType="application/vnd.openxmlformats-package.relationships+xml"/>
  <Override PartName="/ppt/slideLayouts/_rels/slideLayout134.xml.rels" ContentType="application/vnd.openxmlformats-package.relationships+xml"/>
  <Override PartName="/ppt/slideLayouts/_rels/slideLayout6.xml.rels" ContentType="application/vnd.openxmlformats-package.relationships+xml"/>
  <Override PartName="/ppt/slideLayouts/_rels/slideLayout69.xml.rels" ContentType="application/vnd.openxmlformats-package.relationships+xml"/>
  <Override PartName="/ppt/slideLayouts/_rels/slideLayout37.xml.rels" ContentType="application/vnd.openxmlformats-package.relationships+xml"/>
  <Override PartName="/ppt/slideLayouts/_rels/slideLayout12.xml.rels" ContentType="application/vnd.openxmlformats-package.relationships+xml"/>
  <Override PartName="/ppt/slideLayouts/_rels/slideLayout26.xml.rels" ContentType="application/vnd.openxmlformats-package.relationships+xml"/>
  <Override PartName="/ppt/slideLayouts/_rels/slideLayout68.xml.rels" ContentType="application/vnd.openxmlformats-package.relationships+xml"/>
  <Override PartName="/ppt/slideLayouts/_rels/slideLayout36.xml.rels" ContentType="application/vnd.openxmlformats-package.relationships+xml"/>
  <Override PartName="/ppt/slideLayouts/_rels/slideLayout57.xml.rels" ContentType="application/vnd.openxmlformats-package.relationships+xml"/>
  <Override PartName="/ppt/slideLayouts/_rels/slideLayout25.xml.rels" ContentType="application/vnd.openxmlformats-package.relationships+xml"/>
  <Override PartName="/ppt/slideLayouts/_rels/slideLayout67.xml.rels" ContentType="application/vnd.openxmlformats-package.relationships+xml"/>
  <Override PartName="/ppt/slideLayouts/_rels/slideLayout35.xml.rels" ContentType="application/vnd.openxmlformats-package.relationships+xml"/>
  <Override PartName="/ppt/slideLayouts/_rels/slideLayout17.xml.rels" ContentType="application/vnd.openxmlformats-package.relationships+xml"/>
  <Override PartName="/ppt/slideLayouts/slideLayout144.xml" ContentType="application/vnd.openxmlformats-officedocument.presentationml.slideLayout+xml"/>
  <Override PartName="/ppt/slideLayouts/slideLayout143.xml" ContentType="application/vnd.openxmlformats-officedocument.presentationml.slideLayout+xml"/>
  <Override PartName="/ppt/slideLayouts/slideLayout142.xml" ContentType="application/vnd.openxmlformats-officedocument.presentationml.slideLayout+xml"/>
  <Override PartName="/ppt/slideLayouts/slideLayout141.xml" ContentType="application/vnd.openxmlformats-officedocument.presentationml.slideLayout+xml"/>
  <Override PartName="/ppt/slideLayouts/slideLayout139.xml" ContentType="application/vnd.openxmlformats-officedocument.presentationml.slideLayout+xml"/>
  <Override PartName="/ppt/slideLayouts/slideLayout138.xml" ContentType="application/vnd.openxmlformats-officedocument.presentationml.slideLayout+xml"/>
  <Override PartName="/ppt/slideLayouts/slideLayout137.xml" ContentType="application/vnd.openxmlformats-officedocument.presentationml.slideLayout+xml"/>
  <Override PartName="/ppt/slideLayouts/slideLayout136.xml" ContentType="application/vnd.openxmlformats-officedocument.presentationml.slideLayout+xml"/>
  <Override PartName="/ppt/slideLayouts/slideLayout135.xml" ContentType="application/vnd.openxmlformats-officedocument.presentationml.slideLayout+xml"/>
  <Override PartName="/ppt/slideLayouts/slideLayout134.xml" ContentType="application/vnd.openxmlformats-officedocument.presentationml.slideLayout+xml"/>
  <Override PartName="/ppt/slideLayouts/slideLayout133.xml" ContentType="application/vnd.openxmlformats-officedocument.presentationml.slideLayout+xml"/>
  <Override PartName="/ppt/slideLayouts/slideLayout132.xml" ContentType="application/vnd.openxmlformats-officedocument.presentationml.slideLayout+xml"/>
  <Override PartName="/ppt/slideLayouts/slideLayout131.xml" ContentType="application/vnd.openxmlformats-officedocument.presentationml.slideLayout+xml"/>
  <Override PartName="/ppt/slideLayouts/slideLayout129.xml" ContentType="application/vnd.openxmlformats-officedocument.presentationml.slideLayout+xml"/>
  <Override PartName="/ppt/slideLayouts/slideLayout128.xml" ContentType="application/vnd.openxmlformats-officedocument.presentationml.slideLayout+xml"/>
  <Override PartName="/ppt/slideLayouts/slideLayout127.xml" ContentType="application/vnd.openxmlformats-officedocument.presentationml.slideLayout+xml"/>
  <Override PartName="/ppt/slideLayouts/slideLayout126.xml" ContentType="application/vnd.openxmlformats-officedocument.presentationml.slideLayout+xml"/>
  <Override PartName="/ppt/slideLayouts/slideLayout125.xml" ContentType="application/vnd.openxmlformats-officedocument.presentationml.slideLayout+xml"/>
  <Override PartName="/ppt/slideLayouts/slideLayout124.xml" ContentType="application/vnd.openxmlformats-officedocument.presentationml.slideLayout+xml"/>
  <Override PartName="/ppt/slideLayouts/slideLayout123.xml" ContentType="application/vnd.openxmlformats-officedocument.presentationml.slideLayout+xml"/>
  <Override PartName="/ppt/slideLayouts/slideLayout122.xml" ContentType="application/vnd.openxmlformats-officedocument.presentationml.slideLayout+xml"/>
  <Override PartName="/ppt/slideLayouts/slideLayout121.xml" ContentType="application/vnd.openxmlformats-officedocument.presentationml.slideLayout+xml"/>
  <Override PartName="/ppt/slideLayouts/slideLayout119.xml" ContentType="application/vnd.openxmlformats-officedocument.presentationml.slideLayout+xml"/>
  <Override PartName="/ppt/slideLayouts/slideLayout118.xml" ContentType="application/vnd.openxmlformats-officedocument.presentationml.slideLayout+xml"/>
  <Override PartName="/ppt/slideLayouts/slideLayout117.xml" ContentType="application/vnd.openxmlformats-officedocument.presentationml.slideLayout+xml"/>
  <Override PartName="/ppt/slideLayouts/slideLayout116.xml" ContentType="application/vnd.openxmlformats-officedocument.presentationml.slideLayout+xml"/>
  <Override PartName="/ppt/slideLayouts/slideLayout115.xml" ContentType="application/vnd.openxmlformats-officedocument.presentationml.slideLayout+xml"/>
  <Override PartName="/ppt/slideLayouts/slideLayout114.xml" ContentType="application/vnd.openxmlformats-officedocument.presentationml.slideLayout+xml"/>
  <Override PartName="/ppt/slideLayouts/slideLayout113.xml" ContentType="application/vnd.openxmlformats-officedocument.presentationml.slideLayout+xml"/>
  <Override PartName="/ppt/slideLayouts/slideLayout112.xml" ContentType="application/vnd.openxmlformats-officedocument.presentationml.slideLayout+xml"/>
  <Override PartName="/ppt/slideLayouts/slideLayout111.xml" ContentType="application/vnd.openxmlformats-officedocument.presentationml.slideLayout+xml"/>
  <Override PartName="/ppt/slideLayouts/slideLayout109.xml" ContentType="application/vnd.openxmlformats-officedocument.presentationml.slideLayout+xml"/>
  <Override PartName="/ppt/slideLayouts/slideLayout108.xml" ContentType="application/vnd.openxmlformats-officedocument.presentationml.slideLayout+xml"/>
  <Override PartName="/ppt/slideLayouts/slideLayout107.xml" ContentType="application/vnd.openxmlformats-officedocument.presentationml.slideLayout+xml"/>
  <Override PartName="/ppt/slideLayouts/slideLayout106.xml" ContentType="application/vnd.openxmlformats-officedocument.presentationml.slideLayout+xml"/>
  <Override PartName="/ppt/slideLayouts/slideLayout105.xml" ContentType="application/vnd.openxmlformats-officedocument.presentationml.slideLayout+xml"/>
  <Override PartName="/ppt/slideLayouts/slideLayout104.xml" ContentType="application/vnd.openxmlformats-officedocument.presentationml.slideLayout+xml"/>
  <Override PartName="/ppt/slideLayouts/slideLayout103.xml" ContentType="application/vnd.openxmlformats-officedocument.presentationml.slideLayout+xml"/>
  <Override PartName="/ppt/slideLayouts/slideLayout102.xml" ContentType="application/vnd.openxmlformats-officedocument.presentationml.slideLayout+xml"/>
  <Override PartName="/ppt/slideLayouts/slideLayout101.xml" ContentType="application/vnd.openxmlformats-officedocument.presentationml.slideLayout+xml"/>
  <Override PartName="/ppt/slideLayouts/slideLayout100.xml" ContentType="application/vnd.openxmlformats-officedocument.presentationml.slideLayout+xml"/>
  <Override PartName="/ppt/slideLayouts/slideLayout97.xml" ContentType="application/vnd.openxmlformats-officedocument.presentationml.slideLayout+xml"/>
  <Override PartName="/ppt/slideLayouts/slideLayout96.xml" ContentType="application/vnd.openxmlformats-officedocument.presentationml.slideLayout+xml"/>
  <Override PartName="/ppt/slideLayouts/slideLayout95.xml" ContentType="application/vnd.openxmlformats-officedocument.presentationml.slideLayout+xml"/>
  <Override PartName="/ppt/slideLayouts/slideLayout30.xml" ContentType="application/vnd.openxmlformats-officedocument.presentationml.slideLayout+xml"/>
  <Override PartName="/ppt/slideLayouts/slideLayout88.xml" ContentType="application/vnd.openxmlformats-officedocument.presentationml.slideLayout+xml"/>
  <Override PartName="/ppt/slideLayouts/slideLayout87.xml" ContentType="application/vnd.openxmlformats-officedocument.presentationml.slideLayout+xml"/>
  <Override PartName="/ppt/slideLayouts/slideLayout86.xml" ContentType="application/vnd.openxmlformats-officedocument.presentationml.slideLayout+xml"/>
  <Override PartName="/ppt/slideLayouts/slideLayout85.xml" ContentType="application/vnd.openxmlformats-officedocument.presentationml.slideLayout+xml"/>
  <Override PartName="/ppt/slideLayouts/slideLayout84.xml" ContentType="application/vnd.openxmlformats-officedocument.presentationml.slideLayout+xml"/>
  <Override PartName="/ppt/slideLayouts/slideLayout83.xml" ContentType="application/vnd.openxmlformats-officedocument.presentationml.slideLayout+xml"/>
  <Override PartName="/ppt/slideLayouts/slideLayout82.xml" ContentType="application/vnd.openxmlformats-officedocument.presentationml.slideLayout+xml"/>
  <Override PartName="/ppt/slideLayouts/slideLayout81.xml" ContentType="application/vnd.openxmlformats-officedocument.presentationml.slideLayout+xml"/>
  <Override PartName="/ppt/slideLayouts/slideLayout80.xml" ContentType="application/vnd.openxmlformats-officedocument.presentationml.slideLayout+xml"/>
  <Override PartName="/ppt/slideLayouts/slideLayout20.xml" ContentType="application/vnd.openxmlformats-officedocument.presentationml.slideLayout+xml"/>
  <Override PartName="/ppt/slideLayouts/slideLayout78.xml" ContentType="application/vnd.openxmlformats-officedocument.presentationml.slideLayout+xml"/>
  <Override PartName="/ppt/slideLayouts/slideLayout77.xml" ContentType="application/vnd.openxmlformats-officedocument.presentationml.slideLayout+xml"/>
  <Override PartName="/ppt/slideLayouts/slideLayout76.xml" ContentType="application/vnd.openxmlformats-officedocument.presentationml.slideLayout+xml"/>
  <Override PartName="/ppt/slideLayouts/slideLayout75.xml" ContentType="application/vnd.openxmlformats-officedocument.presentationml.slideLayout+xml"/>
  <Override PartName="/ppt/slideLayouts/slideLayout74.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68.xml" ContentType="application/vnd.openxmlformats-officedocument.presentationml.slideLayout+xml"/>
  <Override PartName="/ppt/slideLayouts/slideLayout67.xml" ContentType="application/vnd.openxmlformats-officedocument.presentationml.slideLayout+xml"/>
  <Override PartName="/ppt/slideLayouts/slideLayout66.xml" ContentType="application/vnd.openxmlformats-officedocument.presentationml.slideLayout+xml"/>
  <Override PartName="/ppt/slideLayouts/slideLayout65.xml" ContentType="application/vnd.openxmlformats-officedocument.presentationml.slideLayout+xml"/>
  <Override PartName="/ppt/slideLayouts/slideLayout64.xml" ContentType="application/vnd.openxmlformats-officedocument.presentationml.slideLayout+xml"/>
  <Override PartName="/ppt/slideLayouts/slideLayout63.xml" ContentType="application/vnd.openxmlformats-officedocument.presentationml.slideLayout+xml"/>
  <Override PartName="/ppt/slideLayouts/slideLayout62.xml" ContentType="application/vnd.openxmlformats-officedocument.presentationml.slideLayout+xml"/>
  <Override PartName="/ppt/slideLayouts/slideLayout61.xml" ContentType="application/vnd.openxmlformats-officedocument.presentationml.slideLayout+xml"/>
  <Override PartName="/ppt/slideLayouts/slideLayout60.xml" ContentType="application/vnd.openxmlformats-officedocument.presentationml.slideLayout+xml"/>
  <Override PartName="/ppt/slideLayouts/slideLayout150.xml" ContentType="application/vnd.openxmlformats-officedocument.presentationml.slideLayout+xml"/>
  <Override PartName="/ppt/slideLayouts/slideLayout59.xml" ContentType="application/vnd.openxmlformats-officedocument.presentationml.slideLayout+xml"/>
  <Override PartName="/ppt/slideLayouts/slideLayout58.xml" ContentType="application/vnd.openxmlformats-officedocument.presentationml.slideLayout+xml"/>
  <Override PartName="/ppt/slideLayouts/slideLayout57.xml" ContentType="application/vnd.openxmlformats-officedocument.presentationml.slideLayout+xml"/>
  <Override PartName="/ppt/slideLayouts/slideLayout56.xml" ContentType="application/vnd.openxmlformats-officedocument.presentationml.slideLayout+xml"/>
  <Override PartName="/ppt/slideLayouts/slideLayout55.xml" ContentType="application/vnd.openxmlformats-officedocument.presentationml.slideLayout+xml"/>
  <Override PartName="/ppt/slideLayouts/slideLayout54.xml" ContentType="application/vnd.openxmlformats-officedocument.presentationml.slideLayout+xml"/>
  <Override PartName="/ppt/slideLayouts/slideLayout140.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13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89.xml" ContentType="application/vnd.openxmlformats-officedocument.presentationml.slideLayout+xml"/>
  <Override PartName="/ppt/slideLayouts/slideLayout31.xml" ContentType="application/vnd.openxmlformats-officedocument.presentationml.slideLayout+xml"/>
  <Override PartName="/ppt/slideLayouts/slideLayout69.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79.xml" ContentType="application/vnd.openxmlformats-officedocument.presentationml.slideLayout+xml"/>
  <Override PartName="/ppt/slideLayouts/slideLayout21.xml" ContentType="application/vnd.openxmlformats-officedocument.presentationml.slideLayout+xml"/>
  <Override PartName="/ppt/slideLayouts/slideLayout44.xml" ContentType="application/vnd.openxmlformats-officedocument.presentationml.slideLayout+xml"/>
  <Override PartName="/ppt/slideLayouts/slideLayout94.xml" ContentType="application/vnd.openxmlformats-officedocument.presentationml.slideLayout+xml"/>
  <Override PartName="/ppt/slideLayouts/slideLayout110.xml" ContentType="application/vnd.openxmlformats-officedocument.presentationml.slideLayout+xml"/>
  <Override PartName="/ppt/slideLayouts/slideLayout19.xml" ContentType="application/vnd.openxmlformats-officedocument.presentationml.slideLayout+xml"/>
  <Override PartName="/ppt/slideLayouts/slideLayout43.xml" ContentType="application/vnd.openxmlformats-officedocument.presentationml.slideLayout+xml"/>
  <Override PartName="/ppt/slideLayouts/slideLayout93.xml" ContentType="application/vnd.openxmlformats-officedocument.presentationml.slideLayout+xml"/>
  <Override PartName="/ppt/slideLayouts/slideLayout9.xml" ContentType="application/vnd.openxmlformats-officedocument.presentationml.slideLayout+xml"/>
  <Override PartName="/ppt/slideLayouts/slideLayout18.xml" ContentType="application/vnd.openxmlformats-officedocument.presentationml.slideLayout+xml"/>
  <Override PartName="/ppt/slideLayouts/slideLayout98.xml" ContentType="application/vnd.openxmlformats-officedocument.presentationml.slideLayout+xml"/>
  <Override PartName="/ppt/slideLayouts/slideLayout40.xml" ContentType="application/vnd.openxmlformats-officedocument.presentationml.slideLayout+xml"/>
  <Override PartName="/ppt/slideLayouts/slideLayout90.xml" ContentType="application/vnd.openxmlformats-officedocument.presentationml.slideLayout+xml"/>
  <Override PartName="/ppt/slideLayouts/slideLayout6.xml" ContentType="application/vnd.openxmlformats-officedocument.presentationml.slideLayout+xml"/>
  <Override PartName="/ppt/slideLayouts/slideLayout15.xml" ContentType="application/vnd.openxmlformats-officedocument.presentationml.slideLayout+xml"/>
  <Override PartName="/ppt/slideLayouts/slideLayout5.xml" ContentType="application/vnd.openxmlformats-officedocument.presentationml.slideLayout+xml"/>
  <Override PartName="/ppt/slideLayouts/slideLayout14.xml" ContentType="application/vnd.openxmlformats-officedocument.presentationml.slideLayout+xml"/>
  <Override PartName="/ppt/slideLayouts/slideLayout4.xml" ContentType="application/vnd.openxmlformats-officedocument.presentationml.slideLayout+xml"/>
  <Override PartName="/ppt/slideLayouts/slideLayout13.xml" ContentType="application/vnd.openxmlformats-officedocument.presentationml.slideLayout+xml"/>
  <Override PartName="/ppt/slideLayouts/slideLayout3.xml" ContentType="application/vnd.openxmlformats-officedocument.presentationml.slideLayout+xml"/>
  <Override PartName="/ppt/slideLayouts/slideLayout12.xml" ContentType="application/vnd.openxmlformats-officedocument.presentationml.slideLayout+xml"/>
  <Override PartName="/ppt/slideLayouts/slideLayout53.xml" ContentType="application/vnd.openxmlformats-officedocument.presentationml.slideLayout+xml"/>
  <Override PartName="/ppt/slideLayouts/slideLayout28.xml" ContentType="application/vnd.openxmlformats-officedocument.presentationml.slideLayout+xml"/>
  <Override PartName="/ppt/slideLayouts/slideLayout73.xml" ContentType="application/vnd.openxmlformats-officedocument.presentationml.slideLayout+xml"/>
  <Override PartName="/ppt/slideLayouts/slideLayout120.xml" ContentType="application/vnd.openxmlformats-officedocument.presentationml.slideLayout+xml"/>
  <Override PartName="/ppt/slideLayouts/slideLayout29.xml" ContentType="application/vnd.openxmlformats-officedocument.presentationml.slideLayout+xml"/>
  <Override PartName="/ppt/slideLayouts/slideLayout52.xml" ContentType="application/vnd.openxmlformats-officedocument.presentationml.slideLayout+xml"/>
  <Override PartName="/ppt/slideLayouts/slideLayout27.xml" ContentType="application/vnd.openxmlformats-officedocument.presentationml.slideLayout+xml"/>
  <Override PartName="/ppt/slideLayouts/slideLayout72.xml" ContentType="application/vnd.openxmlformats-officedocument.presentationml.slideLayout+xml"/>
  <Override PartName="/ppt/slideLayouts/slideLayout17.xml" ContentType="application/vnd.openxmlformats-officedocument.presentationml.slideLayout+xml"/>
  <Override PartName="/ppt/slideLayouts/slideLayout8.xml" ContentType="application/vnd.openxmlformats-officedocument.presentationml.slideLayout+xml"/>
  <Override PartName="/ppt/slideLayouts/slideLayout51.xml" ContentType="application/vnd.openxmlformats-officedocument.presentationml.slideLayout+xml"/>
  <Override PartName="/ppt/slideLayouts/slideLayout26.xml" ContentType="application/vnd.openxmlformats-officedocument.presentationml.slideLayout+xml"/>
  <Override PartName="/ppt/slideLayouts/slideLayout71.xml" ContentType="application/vnd.openxmlformats-officedocument.presentationml.slideLayout+xml"/>
  <Override PartName="/ppt/slideLayouts/slideLayout16.xml" ContentType="application/vnd.openxmlformats-officedocument.presentationml.slideLayout+xml"/>
  <Override PartName="/ppt/slideLayouts/slideLayout7.xml" ContentType="application/vnd.openxmlformats-officedocument.presentationml.slideLayout+xml"/>
  <Override PartName="/ppt/slideLayouts/slideLayout50.xml" ContentType="application/vnd.openxmlformats-officedocument.presentationml.slideLayout+xml"/>
  <Override PartName="/ppt/slideLayouts/slideLayout25.xml" ContentType="application/vnd.openxmlformats-officedocument.presentationml.slideLayout+xml"/>
  <Override PartName="/ppt/slideLayouts/slideLayout70.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42.xml" ContentType="application/vnd.openxmlformats-officedocument.presentationml.slideLayout+xml"/>
  <Override PartName="/ppt/slideLayouts/slideLayout92.xml" ContentType="application/vnd.openxmlformats-officedocument.presentationml.slideLayout+xml"/>
  <Override PartName="/ppt/slideLayouts/slideLayout99.xml" ContentType="application/vnd.openxmlformats-officedocument.presentationml.slideLayout+xml"/>
  <Override PartName="/ppt/slideLayouts/slideLayout41.xml" ContentType="application/vnd.openxmlformats-officedocument.presentationml.slideLayout+xml"/>
  <Override PartName="/ppt/slideLayouts/slideLayout91.xml" ContentType="application/vnd.openxmlformats-officedocument.presentationml.slideLayout+xml"/>
  <Override PartName="/ppt/media/image163.png" ContentType="image/png"/>
  <Override PartName="/ppt/media/image162.png" ContentType="image/png"/>
  <Override PartName="/ppt/media/image161.jpeg" ContentType="image/jpeg"/>
  <Override PartName="/ppt/media/image160.jpeg" ContentType="image/jpeg"/>
  <Override PartName="/ppt/media/image158.jpeg" ContentType="image/jpeg"/>
  <Override PartName="/ppt/media/image156.jpeg" ContentType="image/jpeg"/>
  <Override PartName="/ppt/media/image155.wmf" ContentType="image/x-wmf"/>
  <Override PartName="/ppt/media/image154.png" ContentType="image/png"/>
  <Override PartName="/ppt/media/image153.png" ContentType="image/png"/>
  <Override PartName="/ppt/media/image152.png" ContentType="image/png"/>
  <Override PartName="/ppt/media/image151.png" ContentType="image/png"/>
  <Override PartName="/ppt/media/image150.png" ContentType="image/png"/>
  <Override PartName="/ppt/media/image149.png" ContentType="image/png"/>
  <Override PartName="/ppt/media/image142.png" ContentType="image/png"/>
  <Override PartName="/ppt/media/image141.png" ContentType="image/png"/>
  <Override PartName="/ppt/media/image140.png" ContentType="image/png"/>
  <Override PartName="/ppt/media/image133.wmf" ContentType="image/x-wmf"/>
  <Override PartName="/ppt/media/image132.wmf" ContentType="image/x-wmf"/>
  <Override PartName="/ppt/media/image130.png" ContentType="image/png"/>
  <Override PartName="/ppt/media/image129.png" ContentType="image/png"/>
  <Override PartName="/ppt/media/image128.wmf" ContentType="image/x-wmf"/>
  <Override PartName="/ppt/media/image127.wmf" ContentType="image/x-wmf"/>
  <Override PartName="/ppt/media/image122.png" ContentType="image/png"/>
  <Override PartName="/ppt/media/image121.png" ContentType="image/png"/>
  <Override PartName="/ppt/media/image120.wmf" ContentType="image/x-wmf"/>
  <Override PartName="/ppt/media/image144.png" ContentType="image/png"/>
  <Override PartName="/ppt/media/image116.jpeg" ContentType="image/jpeg"/>
  <Override PartName="/ppt/media/image112.png" ContentType="image/png"/>
  <Override PartName="/ppt/media/image111.png" ContentType="image/png"/>
  <Override PartName="/ppt/media/image109.png" ContentType="image/png"/>
  <Override PartName="/ppt/media/image105.png" ContentType="image/png"/>
  <Override PartName="/ppt/media/image157.jpeg" ContentType="image/jpeg"/>
  <Override PartName="/ppt/media/image103.png" ContentType="image/png"/>
  <Override PartName="/ppt/media/image102.png" ContentType="image/png"/>
  <Override PartName="/ppt/media/image119.wmf" ContentType="image/x-wmf"/>
  <Override PartName="/ppt/media/image101.png" ContentType="image/png"/>
  <Override PartName="/ppt/media/image100.png" ContentType="image/png"/>
  <Override PartName="/ppt/media/image134.png" ContentType="image/png"/>
  <Override PartName="/ppt/media/image115.jpeg" ContentType="image/jpeg"/>
  <Override PartName="/ppt/media/image96.wmf" ContentType="image/x-wmf"/>
  <Override PartName="/ppt/media/image95.wmf" ContentType="image/x-wmf"/>
  <Override PartName="/ppt/media/image146.png" ContentType="image/png"/>
  <Override PartName="/ppt/media/image90.png" ContentType="image/png"/>
  <Override PartName="/ppt/media/image31.png" ContentType="image/png"/>
  <Override PartName="/ppt/media/image89.png" ContentType="image/png"/>
  <Override PartName="/ppt/media/image88.png" ContentType="image/png"/>
  <Override PartName="/ppt/media/image125.png" ContentType="image/png"/>
  <Override PartName="/ppt/media/image87.wmf" ContentType="image/x-wmf"/>
  <Override PartName="/ppt/media/image97.png" ContentType="image/png"/>
  <Override PartName="/ppt/media/image124.png" ContentType="image/png"/>
  <Override PartName="/ppt/media/image114.jpeg" ContentType="image/jpeg"/>
  <Override PartName="/ppt/media/image86.wmf" ContentType="image/x-wmf"/>
  <Override PartName="/ppt/media/image85.png" ContentType="image/png"/>
  <Override PartName="/ppt/media/image82.png" ContentType="image/png"/>
  <Override PartName="/ppt/media/image20.png" ContentType="image/png"/>
  <Override PartName="/ppt/media/image78.png" ContentType="image/png"/>
  <Override PartName="/ppt/media/image104.png" ContentType="image/png"/>
  <Override PartName="/ppt/media/image76.jpeg" ContentType="image/jpeg"/>
  <Override PartName="/ppt/media/image75.jpeg" ContentType="image/jpeg"/>
  <Override PartName="/ppt/media/image110.jpeg" ContentType="image/jpeg"/>
  <Override PartName="/ppt/media/image74.jpeg" ContentType="image/jpeg"/>
  <Override PartName="/ppt/media/image73.jpeg" ContentType="image/jpeg"/>
  <Override PartName="/ppt/media/image72.png" ContentType="image/png"/>
  <Override PartName="/ppt/media/image71.png" ContentType="image/png"/>
  <Override PartName="/ppt/media/image126.png" ContentType="image/png"/>
  <Override PartName="/ppt/media/image70.png" ContentType="image/png"/>
  <Override PartName="/ppt/media/image84.jpeg" ContentType="image/jpeg"/>
  <Override PartName="/ppt/media/image5.png" ContentType="image/png"/>
  <Override PartName="/ppt/media/image67.png" ContentType="image/png"/>
  <Override PartName="/ppt/media/image4.png" ContentType="image/png"/>
  <Override PartName="/ppt/media/image66.png" ContentType="image/png"/>
  <Override PartName="/ppt/media/image166.jpeg" ContentType="image/jpeg"/>
  <Override PartName="/ppt/media/image1.jpeg" ContentType="image/jpeg"/>
  <Override PartName="/ppt/media/image3.png" ContentType="image/png"/>
  <Override PartName="/ppt/media/image65.png" ContentType="image/png"/>
  <Override PartName="/ppt/media/image64.png" ContentType="image/png"/>
  <Override PartName="/ppt/media/image63.png" ContentType="image/png"/>
  <Override PartName="/ppt/media/image118.png" ContentType="image/png"/>
  <Override PartName="/ppt/media/image62.png" ContentType="image/png"/>
  <Override PartName="/ppt/media/image117.png" ContentType="image/png"/>
  <Override PartName="/ppt/media/image61.png" ContentType="image/png"/>
  <Override PartName="/ppt/media/image60.png" ContentType="image/png"/>
  <Override PartName="/ppt/media/image54.gif" ContentType="image/gif"/>
  <Override PartName="/ppt/media/image106.png" ContentType="image/png"/>
  <Override PartName="/ppt/media/image50.png" ContentType="image/png"/>
  <Override PartName="/ppt/media/image145.png" ContentType="image/png"/>
  <Override PartName="/ppt/media/image22.jpeg" ContentType="image/jpeg"/>
  <Override PartName="/ppt/media/image46.png" ContentType="image/png"/>
  <Override PartName="/ppt/media/image39.png" ContentType="image/png"/>
  <Override PartName="/ppt/media/image44.jpeg" ContentType="image/jpeg"/>
  <Override PartName="/ppt/media/image35.png" ContentType="image/png"/>
  <Override PartName="/ppt/media/image53.jpeg" ContentType="image/jpeg"/>
  <Override PartName="/ppt/media/image19.png" ContentType="image/png"/>
  <Override PartName="/ppt/media/image42.jpeg" ContentType="image/jpeg"/>
  <Override PartName="/ppt/media/image138.jpeg" ContentType="image/jpeg"/>
  <Override PartName="/ppt/media/image38.png" ContentType="image/png"/>
  <Override PartName="/ppt/media/image36.png" ContentType="image/png"/>
  <Override PartName="/ppt/media/image34.png" ContentType="image/png"/>
  <Override PartName="/ppt/media/image32.png" ContentType="image/png"/>
  <Override PartName="/ppt/media/image131.png" ContentType="image/png"/>
  <Override PartName="/ppt/media/image93.wmf" ContentType="image/x-wmf"/>
  <Override PartName="/ppt/media/image57.gif" ContentType="image/gif"/>
  <Override PartName="/ppt/media/image135.wmf" ContentType="image/x-wmf"/>
  <Override PartName="/ppt/media/image12.jpeg" ContentType="image/jpeg"/>
  <Override PartName="/ppt/media/image25.jpeg" ContentType="image/jpeg"/>
  <Override PartName="/ppt/media/image24.png" ContentType="image/png"/>
  <Override PartName="/ppt/media/image23.png" ContentType="image/png"/>
  <Override PartName="/ppt/media/image48.png" ContentType="image/png"/>
  <Override PartName="/ppt/media/image99.png" ContentType="image/png"/>
  <Override PartName="/ppt/media/image41.png" ContentType="image/png"/>
  <Override PartName="/ppt/media/image37.jpeg" ContentType="image/jpeg"/>
  <Override PartName="/ppt/media/image79.png" ContentType="image/png"/>
  <Override PartName="/ppt/media/image21.png" ContentType="image/png"/>
  <Override PartName="/ppt/media/image147.png" ContentType="image/png"/>
  <Override PartName="/ppt/media/image91.png" ContentType="image/png"/>
  <Override PartName="/ppt/media/image136.wmf" ContentType="image/x-wmf"/>
  <Override PartName="/ppt/media/image80.wmf" ContentType="image/x-wmf"/>
  <Override PartName="/ppt/media/image143.gif" ContentType="image/gif"/>
  <Override PartName="/ppt/media/image16.png" ContentType="image/png"/>
  <Override PartName="/ppt/media/image14.png" ContentType="image/png"/>
  <Override PartName="/ppt/media/image98.png" ContentType="image/png"/>
  <Override PartName="/ppt/media/image40.png" ContentType="image/png"/>
  <Override PartName="/ppt/media/image9.png" ContentType="image/png"/>
  <Override PartName="/ppt/media/image13.png" ContentType="image/png"/>
  <Override PartName="/ppt/media/image113.jpeg" ContentType="image/jpeg"/>
  <Override PartName="/ppt/media/image77.jpeg" ContentType="image/jpeg"/>
  <Override PartName="/ppt/media/image69.png" ContentType="image/png"/>
  <Override PartName="/ppt/media/image11.png" ContentType="image/png"/>
  <Override PartName="/ppt/media/image6.png" ContentType="image/png"/>
  <Override PartName="/ppt/media/image68.png" ContentType="image/png"/>
  <Override PartName="/ppt/media/image10.png" ContentType="image/png"/>
  <Override PartName="/ppt/media/image59.png" ContentType="image/png"/>
  <Override PartName="/ppt/media/image18.png" ContentType="image/png"/>
  <Override PartName="/ppt/media/image2.jpeg" ContentType="image/jpeg"/>
  <Override PartName="/ppt/media/image159.jpeg" ContentType="image/jpeg"/>
  <Override PartName="/ppt/media/image123.png" ContentType="image/png"/>
  <Override PartName="/ppt/media/image7.jpeg" ContentType="image/jpeg"/>
  <Override PartName="/ppt/media/image43.jpeg" ContentType="image/jpeg"/>
  <Override PartName="/ppt/media/image30.jpeg" ContentType="image/jpeg"/>
  <Override PartName="/ppt/media/image29.png" ContentType="image/png"/>
  <Override PartName="/ppt/media/image56.png" ContentType="image/png"/>
  <Override PartName="/ppt/media/image28.png" ContentType="image/png"/>
  <Override PartName="/ppt/media/image49.png" ContentType="image/png"/>
  <Override PartName="/ppt/media/image165.jpeg" ContentType="image/jpeg"/>
  <Override PartName="/ppt/media/image55.png" ContentType="image/png"/>
  <Override PartName="/ppt/media/image108.png" ContentType="image/png"/>
  <Override PartName="/ppt/media/image52.png" ContentType="image/png"/>
  <Override PartName="/ppt/media/image27.png" ContentType="image/png"/>
  <Override PartName="/ppt/media/image148.png" ContentType="image/png"/>
  <Override PartName="/ppt/media/image92.png" ContentType="image/png"/>
  <Override PartName="/ppt/media/image137.wmf" ContentType="image/x-wmf"/>
  <Override PartName="/ppt/media/image81.wmf" ContentType="image/x-wmf"/>
  <Override PartName="/ppt/media/image17.png" ContentType="image/png"/>
  <Override PartName="/ppt/media/image94.jpeg" ContentType="image/jpeg"/>
  <Override PartName="/ppt/media/image107.png" ContentType="image/png"/>
  <Override PartName="/ppt/media/image51.png" ContentType="image/png"/>
  <Override PartName="/ppt/media/image26.png" ContentType="image/png"/>
  <Override PartName="/ppt/media/image47.png" ContentType="image/png"/>
  <Override PartName="/ppt/media/image164.jpeg" ContentType="image/jpeg"/>
  <Override PartName="/ppt/media/image45.png" ContentType="image/png"/>
  <Override PartName="/ppt/media/image33.png" ContentType="image/png"/>
  <Override PartName="/ppt/media/image15.jpeg" ContentType="image/jpeg"/>
  <Override PartName="/ppt/media/image58.png" ContentType="image/png"/>
  <Override PartName="/ppt/media/image8.png" ContentType="image/png"/>
  <Override PartName="/ppt/media/image139.png" ContentType="image/png"/>
  <Override PartName="/ppt/media/image83.png" ContentType="image/png"/>
  <Override PartName="/ppt/theme/theme14.xml" ContentType="application/vnd.openxmlformats-officedocument.theme+xml"/>
  <Override PartName="/ppt/theme/theme13.xml" ContentType="application/vnd.openxmlformats-officedocument.theme+xml"/>
  <Override PartName="/ppt/theme/theme12.xml" ContentType="application/vnd.openxmlformats-officedocument.theme+xml"/>
  <Override PartName="/ppt/theme/theme9.xml" ContentType="application/vnd.openxmlformats-officedocument.theme+xml"/>
  <Override PartName="/ppt/theme/theme11.xml" ContentType="application/vnd.openxmlformats-officedocument.theme+xml"/>
  <Override PartName="/ppt/theme/theme8.xml" ContentType="application/vnd.openxmlformats-officedocument.theme+xml"/>
  <Override PartName="/ppt/theme/theme10.xml" ContentType="application/vnd.openxmlformats-officedocument.theme+xml"/>
  <Override PartName="/ppt/theme/theme7.xml" ContentType="application/vnd.openxmlformats-officedocument.theme+xml"/>
  <Override PartName="/ppt/theme/theme6.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slideMasters/_rels/slideMaster13.xml.rels" ContentType="application/vnd.openxmlformats-package.relationships+xml"/>
  <Override PartName="/ppt/slideMasters/_rels/slideMaster12.xml.rels" ContentType="application/vnd.openxmlformats-package.relationships+xml"/>
  <Override PartName="/ppt/slideMasters/_rels/slideMaster11.xml.rels" ContentType="application/vnd.openxmlformats-package.relationships+xml"/>
  <Override PartName="/ppt/slideMasters/_rels/slideMaster10.xml.rels" ContentType="application/vnd.openxmlformats-package.relationships+xml"/>
  <Override PartName="/ppt/slideMasters/_rels/slideMaster8.xml.rels" ContentType="application/vnd.openxmlformats-package.relationships+xml"/>
  <Override PartName="/ppt/slideMasters/_rels/slideMaster7.xml.rels" ContentType="application/vnd.openxmlformats-package.relationships+xml"/>
  <Override PartName="/ppt/slideMasters/_rels/slideMaster6.xml.rels" ContentType="application/vnd.openxmlformats-package.relationships+xml"/>
  <Override PartName="/ppt/slideMasters/_rels/slideMaster5.xml.rels" ContentType="application/vnd.openxmlformats-package.relationships+xml"/>
  <Override PartName="/ppt/slideMasters/_rels/slideMaster4.xml.rels" ContentType="application/vnd.openxmlformats-package.relationships+xml"/>
  <Override PartName="/ppt/slideMasters/_rels/slideMaster3.xml.rels" ContentType="application/vnd.openxmlformats-package.relationships+xml"/>
  <Override PartName="/ppt/slideMasters/_rels/slideMaster2.xml.rels" ContentType="application/vnd.openxmlformats-package.relationships+xml"/>
  <Override PartName="/ppt/slideMasters/_rels/slideMaster9.xml.rels" ContentType="application/vnd.openxmlformats-package.relationships+xml"/>
  <Override PartName="/ppt/slideMasters/_rels/slideMaster1.xml.rels" ContentType="application/vnd.openxmlformats-package.relationships+xml"/>
  <Override PartName="/ppt/slideMasters/slideMaster13.xml" ContentType="application/vnd.openxmlformats-officedocument.presentationml.slideMaster+xml"/>
  <Override PartName="/ppt/slideMasters/slideMaster12.xml" ContentType="application/vnd.openxmlformats-officedocument.presentationml.slideMaster+xml"/>
  <Override PartName="/ppt/slideMasters/slideMaster11.xml" ContentType="application/vnd.openxmlformats-officedocument.presentationml.slideMaster+xml"/>
  <Override PartName="/ppt/slideMasters/slideMaster10.xml" ContentType="application/vnd.openxmlformats-officedocument.presentationml.slideMaster+xml"/>
  <Override PartName="/ppt/slideMasters/slideMaster9.xml" ContentType="application/vnd.openxmlformats-officedocument.presentationml.slideMaster+xml"/>
  <Override PartName="/ppt/slideMasters/slideMaster8.xml" ContentType="application/vnd.openxmlformats-officedocument.presentationml.slideMaster+xml"/>
  <Override PartName="/ppt/slideMasters/slideMaster7.xml" ContentType="application/vnd.openxmlformats-officedocument.presentationml.slideMaster+xml"/>
  <Override PartName="/ppt/slideMasters/slideMaster6.xml" ContentType="application/vnd.openxmlformats-officedocument.presentationml.slideMaster+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presentation.xml" ContentType="application/vnd.openxmlformats-officedocument.presentationml.presentation.main+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 id="2147483661" r:id="rId3"/>
    <p:sldMasterId id="2147483674" r:id="rId4"/>
    <p:sldMasterId id="2147483687" r:id="rId5"/>
    <p:sldMasterId id="2147483700" r:id="rId6"/>
    <p:sldMasterId id="2147483713" r:id="rId7"/>
    <p:sldMasterId id="2147483726" r:id="rId8"/>
    <p:sldMasterId id="2147483739" r:id="rId9"/>
    <p:sldMasterId id="2147483752" r:id="rId10"/>
    <p:sldMasterId id="2147483765" r:id="rId11"/>
    <p:sldMasterId id="2147483778" r:id="rId12"/>
    <p:sldMasterId id="2147483791" r:id="rId13"/>
    <p:sldMasterId id="2147483804" r:id="rId14"/>
  </p:sldMasterIdLst>
  <p:notesMasterIdLst>
    <p:notesMasterId r:id="rId15"/>
  </p:notesMasterIdLst>
  <p:sldIdLst>
    <p:sldId id="256" r:id="rId16"/>
    <p:sldId id="257" r:id="rId17"/>
    <p:sldId id="258" r:id="rId18"/>
    <p:sldId id="259" r:id="rId19"/>
    <p:sldId id="260" r:id="rId20"/>
    <p:sldId id="261" r:id="rId21"/>
    <p:sldId id="262" r:id="rId22"/>
    <p:sldId id="263" r:id="rId23"/>
    <p:sldId id="264" r:id="rId24"/>
    <p:sldId id="265" r:id="rId25"/>
    <p:sldId id="266" r:id="rId26"/>
    <p:sldId id="267" r:id="rId27"/>
    <p:sldId id="268" r:id="rId28"/>
    <p:sldId id="269" r:id="rId29"/>
    <p:sldId id="270" r:id="rId30"/>
    <p:sldId id="271" r:id="rId31"/>
    <p:sldId id="272" r:id="rId32"/>
    <p:sldId id="273" r:id="rId33"/>
    <p:sldId id="274" r:id="rId34"/>
    <p:sldId id="275" r:id="rId35"/>
    <p:sldId id="276" r:id="rId36"/>
    <p:sldId id="277" r:id="rId37"/>
    <p:sldId id="278" r:id="rId38"/>
    <p:sldId id="279" r:id="rId39"/>
    <p:sldId id="280" r:id="rId40"/>
    <p:sldId id="281" r:id="rId41"/>
    <p:sldId id="282" r:id="rId42"/>
    <p:sldId id="283" r:id="rId43"/>
    <p:sldId id="284" r:id="rId44"/>
    <p:sldId id="285" r:id="rId45"/>
    <p:sldId id="286" r:id="rId46"/>
    <p:sldId id="287" r:id="rId47"/>
    <p:sldId id="288" r:id="rId48"/>
    <p:sldId id="289" r:id="rId49"/>
    <p:sldId id="290" r:id="rId50"/>
    <p:sldId id="291" r:id="rId51"/>
    <p:sldId id="292" r:id="rId52"/>
    <p:sldId id="293" r:id="rId53"/>
    <p:sldId id="294" r:id="rId54"/>
    <p:sldId id="295" r:id="rId55"/>
    <p:sldId id="296" r:id="rId56"/>
    <p:sldId id="297" r:id="rId57"/>
    <p:sldId id="298" r:id="rId58"/>
    <p:sldId id="299" r:id="rId59"/>
    <p:sldId id="300" r:id="rId60"/>
  </p:sldIdLst>
  <p:sldSz cx="9144000" cy="6858000"/>
  <p:notesSz cx="6797675" cy="9926637"/>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Master" Target="slideMasters/slideMaster6.xml"/><Relationship Id="rId8" Type="http://schemas.openxmlformats.org/officeDocument/2006/relationships/slideMaster" Target="slideMasters/slideMaster7.xml"/><Relationship Id="rId9" Type="http://schemas.openxmlformats.org/officeDocument/2006/relationships/slideMaster" Target="slideMasters/slideMaster8.xml"/><Relationship Id="rId10" Type="http://schemas.openxmlformats.org/officeDocument/2006/relationships/slideMaster" Target="slideMasters/slideMaster9.xml"/><Relationship Id="rId11" Type="http://schemas.openxmlformats.org/officeDocument/2006/relationships/slideMaster" Target="slideMasters/slideMaster10.xml"/><Relationship Id="rId12" Type="http://schemas.openxmlformats.org/officeDocument/2006/relationships/slideMaster" Target="slideMasters/slideMaster11.xml"/><Relationship Id="rId13" Type="http://schemas.openxmlformats.org/officeDocument/2006/relationships/slideMaster" Target="slideMasters/slideMaster12.xml"/><Relationship Id="rId14" Type="http://schemas.openxmlformats.org/officeDocument/2006/relationships/slideMaster" Target="slideMasters/slideMaster13.xml"/><Relationship Id="rId15" Type="http://schemas.openxmlformats.org/officeDocument/2006/relationships/notesMaster" Target="notesMasters/notesMaster1.xml"/><Relationship Id="rId16" Type="http://schemas.openxmlformats.org/officeDocument/2006/relationships/slide" Target="slides/slide1.xml"/><Relationship Id="rId17" Type="http://schemas.openxmlformats.org/officeDocument/2006/relationships/slide" Target="slides/slide2.xml"/><Relationship Id="rId18" Type="http://schemas.openxmlformats.org/officeDocument/2006/relationships/slide" Target="slides/slide3.xml"/><Relationship Id="rId19" Type="http://schemas.openxmlformats.org/officeDocument/2006/relationships/slide" Target="slides/slide4.xml"/><Relationship Id="rId20" Type="http://schemas.openxmlformats.org/officeDocument/2006/relationships/slide" Target="slides/slide5.xml"/><Relationship Id="rId21" Type="http://schemas.openxmlformats.org/officeDocument/2006/relationships/slide" Target="slides/slide6.xml"/><Relationship Id="rId22" Type="http://schemas.openxmlformats.org/officeDocument/2006/relationships/slide" Target="slides/slide7.xml"/><Relationship Id="rId23" Type="http://schemas.openxmlformats.org/officeDocument/2006/relationships/slide" Target="slides/slide8.xml"/><Relationship Id="rId24" Type="http://schemas.openxmlformats.org/officeDocument/2006/relationships/slide" Target="slides/slide9.xml"/><Relationship Id="rId25" Type="http://schemas.openxmlformats.org/officeDocument/2006/relationships/slide" Target="slides/slide10.xml"/><Relationship Id="rId26" Type="http://schemas.openxmlformats.org/officeDocument/2006/relationships/slide" Target="slides/slide11.xml"/><Relationship Id="rId27" Type="http://schemas.openxmlformats.org/officeDocument/2006/relationships/slide" Target="slides/slide12.xml"/><Relationship Id="rId28" Type="http://schemas.openxmlformats.org/officeDocument/2006/relationships/slide" Target="slides/slide13.xml"/><Relationship Id="rId29" Type="http://schemas.openxmlformats.org/officeDocument/2006/relationships/slide" Target="slides/slide14.xml"/><Relationship Id="rId30" Type="http://schemas.openxmlformats.org/officeDocument/2006/relationships/slide" Target="slides/slide15.xml"/><Relationship Id="rId31" Type="http://schemas.openxmlformats.org/officeDocument/2006/relationships/slide" Target="slides/slide16.xml"/><Relationship Id="rId32" Type="http://schemas.openxmlformats.org/officeDocument/2006/relationships/slide" Target="slides/slide17.xml"/><Relationship Id="rId33" Type="http://schemas.openxmlformats.org/officeDocument/2006/relationships/slide" Target="slides/slide18.xml"/><Relationship Id="rId34" Type="http://schemas.openxmlformats.org/officeDocument/2006/relationships/slide" Target="slides/slide19.xml"/><Relationship Id="rId35" Type="http://schemas.openxmlformats.org/officeDocument/2006/relationships/slide" Target="slides/slide20.xml"/><Relationship Id="rId36" Type="http://schemas.openxmlformats.org/officeDocument/2006/relationships/slide" Target="slides/slide21.xml"/><Relationship Id="rId37" Type="http://schemas.openxmlformats.org/officeDocument/2006/relationships/slide" Target="slides/slide22.xml"/><Relationship Id="rId38" Type="http://schemas.openxmlformats.org/officeDocument/2006/relationships/slide" Target="slides/slide23.xml"/><Relationship Id="rId39" Type="http://schemas.openxmlformats.org/officeDocument/2006/relationships/slide" Target="slides/slide24.xml"/><Relationship Id="rId40" Type="http://schemas.openxmlformats.org/officeDocument/2006/relationships/slide" Target="slides/slide25.xml"/><Relationship Id="rId41" Type="http://schemas.openxmlformats.org/officeDocument/2006/relationships/slide" Target="slides/slide26.xml"/><Relationship Id="rId42" Type="http://schemas.openxmlformats.org/officeDocument/2006/relationships/slide" Target="slides/slide27.xml"/><Relationship Id="rId43" Type="http://schemas.openxmlformats.org/officeDocument/2006/relationships/slide" Target="slides/slide28.xml"/><Relationship Id="rId44" Type="http://schemas.openxmlformats.org/officeDocument/2006/relationships/slide" Target="slides/slide29.xml"/><Relationship Id="rId45" Type="http://schemas.openxmlformats.org/officeDocument/2006/relationships/slide" Target="slides/slide30.xml"/><Relationship Id="rId46" Type="http://schemas.openxmlformats.org/officeDocument/2006/relationships/slide" Target="slides/slide31.xml"/><Relationship Id="rId47" Type="http://schemas.openxmlformats.org/officeDocument/2006/relationships/slide" Target="slides/slide32.xml"/><Relationship Id="rId48" Type="http://schemas.openxmlformats.org/officeDocument/2006/relationships/slide" Target="slides/slide33.xml"/><Relationship Id="rId49" Type="http://schemas.openxmlformats.org/officeDocument/2006/relationships/slide" Target="slides/slide34.xml"/><Relationship Id="rId50" Type="http://schemas.openxmlformats.org/officeDocument/2006/relationships/slide" Target="slides/slide35.xml"/><Relationship Id="rId51" Type="http://schemas.openxmlformats.org/officeDocument/2006/relationships/slide" Target="slides/slide36.xml"/><Relationship Id="rId52" Type="http://schemas.openxmlformats.org/officeDocument/2006/relationships/slide" Target="slides/slide37.xml"/><Relationship Id="rId53" Type="http://schemas.openxmlformats.org/officeDocument/2006/relationships/slide" Target="slides/slide38.xml"/><Relationship Id="rId54" Type="http://schemas.openxmlformats.org/officeDocument/2006/relationships/slide" Target="slides/slide39.xml"/><Relationship Id="rId55" Type="http://schemas.openxmlformats.org/officeDocument/2006/relationships/slide" Target="slides/slide40.xml"/><Relationship Id="rId56" Type="http://schemas.openxmlformats.org/officeDocument/2006/relationships/slide" Target="slides/slide41.xml"/><Relationship Id="rId57" Type="http://schemas.openxmlformats.org/officeDocument/2006/relationships/slide" Target="slides/slide42.xml"/><Relationship Id="rId58" Type="http://schemas.openxmlformats.org/officeDocument/2006/relationships/slide" Target="slides/slide43.xml"/><Relationship Id="rId59" Type="http://schemas.openxmlformats.org/officeDocument/2006/relationships/slide" Target="slides/slide44.xml"/><Relationship Id="rId60" Type="http://schemas.openxmlformats.org/officeDocument/2006/relationships/slide" Target="slides/slide45.xml"/>
</Relationships>
</file>

<file path=ppt/charts/chart1.xml><?xml version="1.0" encoding="utf-8"?>
<c:chartSpace xmlns:c="http://schemas.openxmlformats.org/drawingml/2006/chart" xmlns:a="http://schemas.openxmlformats.org/drawingml/2006/main" xmlns:r="http://schemas.openxmlformats.org/officeDocument/2006/relationships">
  <c:lang val="en-US"/>
  <c:chart>
    <c:view3D>
      <c:rotX val="15"/>
      <c:rotY val="20"/>
      <c:rAngAx val="1"/>
      <c:perspective val="30"/>
    </c:view3D>
    <c:floor>
      <c:spPr>
        <a:noFill/>
        <a:ln w="9360">
          <a:solidFill>
            <a:srgbClr val="878787"/>
          </a:solidFill>
          <a:round/>
        </a:ln>
      </c:spPr>
    </c:floor>
    <c:backWall>
      <c:spPr>
        <a:noFill/>
        <a:ln w="9360">
          <a:solidFill>
            <a:srgbClr val="878787"/>
          </a:solidFill>
          <a:round/>
        </a:ln>
      </c:spPr>
    </c:backWall>
    <c:plotArea>
      <c:layout/>
      <c:bar3DChart>
        <c:barDir val="bar"/>
        <c:grouping val="stacked"/>
        <c:ser>
          <c:idx val="0"/>
          <c:order val="0"/>
          <c:tx>
            <c:strRef>
              <c:f>label 0</c:f>
              <c:strCache>
                <c:ptCount val="1"/>
                <c:pt idx="0">
                  <c:v>Mean Averaged rate per 100 000 employed in the last 12 months</c:v>
                </c:pt>
              </c:strCache>
            </c:strRef>
          </c:tx>
          <c:spPr>
            <a:solidFill>
              <a:srgbClr val="4f81bd"/>
            </a:solidFill>
            <a:ln>
              <a:noFill/>
            </a:ln>
          </c:spPr>
          <c:dLbls>
            <c:showLegendKey val="0"/>
            <c:showVal val="0"/>
            <c:showCatName val="0"/>
            <c:showSerName val="0"/>
            <c:showPercent val="0"/>
          </c:dLbls>
          <c:cat>
            <c:strRef>
              <c:f>categories</c:f>
              <c:strCache>
                <c:ptCount val="12"/>
                <c:pt idx="0">
                  <c:v>Agriculture, hunting, forestry and fishing</c:v>
                </c:pt>
                <c:pt idx="1">
                  <c:v>Extractive and utility supply</c:v>
                </c:pt>
                <c:pt idx="2">
                  <c:v>Manufacturing</c:v>
                </c:pt>
                <c:pt idx="3">
                  <c:v>Construction</c:v>
                </c:pt>
                <c:pt idx="4">
                  <c:v>Wholesale, retail trade, hotels and restaurants </c:v>
                </c:pt>
                <c:pt idx="5">
                  <c:v>Transport, storage and communication</c:v>
                </c:pt>
                <c:pt idx="6">
                  <c:v>Finance and business</c:v>
                </c:pt>
                <c:pt idx="7">
                  <c:v>Public administration and defence; compulsory social security</c:v>
                </c:pt>
                <c:pt idx="8">
                  <c:v>Education</c:v>
                </c:pt>
                <c:pt idx="9">
                  <c:v>Health and social work</c:v>
                </c:pt>
                <c:pt idx="10">
                  <c:v>Other community, social and personal service activities</c:v>
                </c:pt>
                <c:pt idx="11">
                  <c:v>All industries (illness ascribed to the current or most recent job)</c:v>
                </c:pt>
              </c:strCache>
            </c:strRef>
          </c:cat>
          <c:val>
            <c:numRef>
              <c:f>0</c:f>
              <c:numCache>
                <c:formatCode>General</c:formatCode>
                <c:ptCount val="12"/>
                <c:pt idx="0">
                  <c:v>1490</c:v>
                </c:pt>
                <c:pt idx="1">
                  <c:v>820</c:v>
                </c:pt>
                <c:pt idx="2">
                  <c:v>580</c:v>
                </c:pt>
                <c:pt idx="3">
                  <c:v>790</c:v>
                </c:pt>
                <c:pt idx="4">
                  <c:v>1110</c:v>
                </c:pt>
                <c:pt idx="5">
                  <c:v>1280</c:v>
                </c:pt>
                <c:pt idx="6">
                  <c:v>2320</c:v>
                </c:pt>
                <c:pt idx="7">
                  <c:v>1680</c:v>
                </c:pt>
                <c:pt idx="8">
                  <c:v>2060</c:v>
                </c:pt>
                <c:pt idx="9">
                  <c:v>950</c:v>
                </c:pt>
                <c:pt idx="10">
                  <c:v>1240</c:v>
                </c:pt>
                <c:pt idx="11">
                  <c:v/>
                </c:pt>
              </c:numCache>
            </c:numRef>
          </c:val>
        </c:ser>
        <c:gapWidth val="150"/>
        <c:shape val="cylinder"/>
        <c:axId val="58319433"/>
        <c:axId val="93568632"/>
        <c:axId val="0"/>
      </c:bar3DChart>
      <c:catAx>
        <c:axId val="58319433"/>
        <c:scaling>
          <c:orientation val="minMax"/>
        </c:scaling>
        <c:delete val="0"/>
        <c:axPos val="b"/>
        <c:majorTickMark val="out"/>
        <c:minorTickMark val="none"/>
        <c:tickLblPos val="nextTo"/>
        <c:spPr>
          <a:ln w="9360">
            <a:solidFill>
              <a:srgbClr val="878787"/>
            </a:solidFill>
            <a:round/>
          </a:ln>
        </c:spPr>
        <c:crossAx val="93568632"/>
        <c:crosses val="autoZero"/>
        <c:auto val="1"/>
        <c:lblAlgn val="ctr"/>
        <c:lblOffset val="100"/>
      </c:catAx>
      <c:valAx>
        <c:axId val="93568632"/>
        <c:scaling>
          <c:orientation val="minMax"/>
        </c:scaling>
        <c:delete val="0"/>
        <c:axPos val="l"/>
        <c:majorGridlines>
          <c:spPr>
            <a:ln w="9360">
              <a:solidFill>
                <a:srgbClr val="878787"/>
              </a:solidFill>
              <a:round/>
            </a:ln>
          </c:spPr>
        </c:majorGridlines>
        <c:majorTickMark val="out"/>
        <c:minorTickMark val="none"/>
        <c:tickLblPos val="nextTo"/>
        <c:spPr>
          <a:ln w="9360">
            <a:solidFill>
              <a:srgbClr val="878787"/>
            </a:solidFill>
            <a:round/>
          </a:ln>
        </c:spPr>
        <c:crossAx val="58319433"/>
        <c:crosses val="autoZero"/>
      </c:valAx>
      <c:spPr>
        <a:noFill/>
        <a:ln w="9360">
          <a:solidFill>
            <a:srgbClr val="878787"/>
          </a:solidFill>
          <a:round/>
        </a:ln>
      </c:spPr>
    </c:plotArea>
    <c:plotVisOnly val="1"/>
  </c:chart>
  <c:spPr>
    <a:noFill/>
    <a:ln>
      <a:noFill/>
    </a:ln>
  </c:spPr>
</c:chartSpace>
</file>

<file path=ppt/charts/chart2.xml><?xml version="1.0" encoding="utf-8"?>
<c:chartSpace xmlns:c="http://schemas.openxmlformats.org/drawingml/2006/chart" xmlns:a="http://schemas.openxmlformats.org/drawingml/2006/main" xmlns:r="http://schemas.openxmlformats.org/officeDocument/2006/relationships">
  <c:lang val="en-US"/>
  <c:chart>
    <c:plotArea>
      <c:layout/>
      <c:barChart>
        <c:barDir val="col"/>
        <c:grouping val="clustered"/>
        <c:ser>
          <c:idx val="0"/>
          <c:order val="0"/>
          <c:tx>
            <c:strRef>
              <c:f>label 0</c:f>
              <c:strCache>
                <c:ptCount val="1"/>
                <c:pt idx="0">
                  <c:v>Time A</c:v>
                </c:pt>
              </c:strCache>
            </c:strRef>
          </c:tx>
          <c:spPr>
            <a:solidFill>
              <a:srgbClr val="bfbfbf"/>
            </a:solidFill>
            <a:ln w="28440">
              <a:noFill/>
            </a:ln>
          </c:spPr>
          <c:dLbls>
            <c:dLblPos val="ctr"/>
            <c:showLegendKey val="0"/>
            <c:showVal val="0"/>
            <c:showCatName val="0"/>
            <c:showSerName val="0"/>
            <c:showPercent val="0"/>
          </c:dLbls>
          <c:cat>
            <c:strRef>
              <c:f>categories</c:f>
              <c:strCache>
                <c:ptCount val="4"/>
                <c:pt idx="0">
                  <c:v>Job strain</c:v>
                </c:pt>
                <c:pt idx="1">
                  <c:v>ERI</c:v>
                </c:pt>
                <c:pt idx="2">
                  <c:v>Short-term sickness absences </c:v>
                </c:pt>
                <c:pt idx="3">
                  <c:v>No sickness absence </c:v>
                </c:pt>
              </c:strCache>
            </c:strRef>
          </c:cat>
          <c:val>
            <c:numRef>
              <c:f>0</c:f>
              <c:numCache>
                <c:formatCode>General</c:formatCode>
                <c:ptCount val="4"/>
                <c:pt idx="0">
                  <c:v>1.52</c:v>
                </c:pt>
                <c:pt idx="1">
                  <c:v>0.88</c:v>
                </c:pt>
                <c:pt idx="2">
                  <c:v>1.26</c:v>
                </c:pt>
                <c:pt idx="3">
                  <c:v>1.1</c:v>
                </c:pt>
              </c:numCache>
            </c:numRef>
          </c:val>
        </c:ser>
        <c:ser>
          <c:idx val="1"/>
          <c:order val="1"/>
          <c:tx>
            <c:strRef>
              <c:f>label 1</c:f>
              <c:strCache>
                <c:ptCount val="1"/>
                <c:pt idx="0">
                  <c:v>Time B</c:v>
                </c:pt>
              </c:strCache>
            </c:strRef>
          </c:tx>
          <c:spPr>
            <a:solidFill>
              <a:srgbClr val="8eb4e3"/>
            </a:solidFill>
            <a:ln>
              <a:solidFill>
                <a:srgbClr val="558ed5"/>
              </a:solidFill>
            </a:ln>
          </c:spPr>
          <c:dLbls>
            <c:dLblPos val="ctr"/>
            <c:showLegendKey val="0"/>
            <c:showVal val="0"/>
            <c:showCatName val="0"/>
            <c:showSerName val="0"/>
            <c:showPercent val="0"/>
          </c:dLbls>
          <c:cat>
            <c:strRef>
              <c:f>categories</c:f>
              <c:strCache>
                <c:ptCount val="4"/>
                <c:pt idx="0">
                  <c:v>Job strain</c:v>
                </c:pt>
                <c:pt idx="1">
                  <c:v>ERI</c:v>
                </c:pt>
                <c:pt idx="2">
                  <c:v>Short-term sickness absences </c:v>
                </c:pt>
                <c:pt idx="3">
                  <c:v>No sickness absence </c:v>
                </c:pt>
              </c:strCache>
            </c:strRef>
          </c:cat>
          <c:val>
            <c:numRef>
              <c:f>1</c:f>
              <c:numCache>
                <c:formatCode>General</c:formatCode>
                <c:ptCount val="4"/>
                <c:pt idx="0">
                  <c:v>1.12</c:v>
                </c:pt>
                <c:pt idx="1">
                  <c:v>0.52</c:v>
                </c:pt>
                <c:pt idx="2">
                  <c:v>0.81</c:v>
                </c:pt>
                <c:pt idx="3">
                  <c:v>1.1</c:v>
                </c:pt>
              </c:numCache>
            </c:numRef>
          </c:val>
        </c:ser>
        <c:gapWidth val="150"/>
        <c:overlap val="0"/>
        <c:axId val="66436239"/>
        <c:axId val="9072716"/>
      </c:barChart>
      <c:catAx>
        <c:axId val="66436239"/>
        <c:scaling>
          <c:orientation val="minMax"/>
        </c:scaling>
        <c:delete val="0"/>
        <c:axPos val="b"/>
        <c:majorTickMark val="out"/>
        <c:minorTickMark val="none"/>
        <c:tickLblPos val="nextTo"/>
        <c:spPr>
          <a:ln w="9360">
            <a:solidFill>
              <a:srgbClr val="8b8b8b"/>
            </a:solidFill>
            <a:round/>
          </a:ln>
        </c:spPr>
        <c:crossAx val="9072716"/>
        <c:crosses val="autoZero"/>
        <c:auto val="1"/>
        <c:lblAlgn val="ctr"/>
        <c:lblOffset val="100"/>
      </c:catAx>
      <c:valAx>
        <c:axId val="9072716"/>
        <c:scaling>
          <c:orientation val="minMax"/>
        </c:scaling>
        <c:delete val="0"/>
        <c:axPos val="l"/>
        <c:majorGridlines>
          <c:spPr>
            <a:ln w="9360">
              <a:solidFill>
                <a:srgbClr val="8b8b8b"/>
              </a:solidFill>
              <a:round/>
            </a:ln>
          </c:spPr>
        </c:majorGridlines>
        <c:majorTickMark val="out"/>
        <c:minorTickMark val="none"/>
        <c:tickLblPos val="nextTo"/>
        <c:spPr>
          <a:ln w="9360">
            <a:solidFill>
              <a:srgbClr val="8b8b8b"/>
            </a:solidFill>
            <a:round/>
          </a:ln>
        </c:spPr>
        <c:crossAx val="66436239"/>
        <c:crosses val="autoZero"/>
      </c:valAx>
      <c:spPr>
        <a:solidFill>
          <a:srgbClr val="ffffff"/>
        </a:solidFill>
        <a:ln>
          <a:noFill/>
        </a:ln>
      </c:spPr>
    </c:plotArea>
    <c:legend>
      <c:legendPos val="b"/>
      <c:overlay val="0"/>
      <c:spPr>
        <a:noFill/>
        <a:ln>
          <a:noFill/>
        </a:ln>
      </c:spPr>
    </c:legend>
    <c:plotVisOnly val="1"/>
  </c:chart>
  <c:spPr>
    <a:noFill/>
    <a:ln>
      <a:noFill/>
    </a:ln>
  </c:spPr>
</c:chartSpace>
</file>

<file path=ppt/notesMasters/_rels/notesMaster1.xml.rels><?xml version="1.0" encoding="UTF-8"?>
<Relationships xmlns="http://schemas.openxmlformats.org/package/2006/relationships"><Relationship Id="rId1" Type="http://schemas.openxmlformats.org/officeDocument/2006/relationships/theme" Target="../theme/theme14.xml"/>
</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48" name="PlaceHolder 1"/>
          <p:cNvSpPr>
            <a:spLocks noGrp="1"/>
          </p:cNvSpPr>
          <p:nvPr>
            <p:ph type="body"/>
          </p:nvPr>
        </p:nvSpPr>
        <p:spPr>
          <a:xfrm>
            <a:off x="756000" y="5078520"/>
            <a:ext cx="6047640" cy="4811040"/>
          </a:xfrm>
          <a:prstGeom prst="rect">
            <a:avLst/>
          </a:prstGeom>
        </p:spPr>
        <p:txBody>
          <a:bodyPr lIns="0" rIns="0" tIns="0" bIns="0"/>
          <a:p>
            <a:r>
              <a:rPr lang="it-IT" sz="2000">
                <a:latin typeface="Arial"/>
              </a:rPr>
              <a:t>Fai clic per modificare il formato delle note</a:t>
            </a:r>
            <a:endParaRPr/>
          </a:p>
        </p:txBody>
      </p:sp>
      <p:sp>
        <p:nvSpPr>
          <p:cNvPr id="549" name="PlaceHolder 2"/>
          <p:cNvSpPr>
            <a:spLocks noGrp="1"/>
          </p:cNvSpPr>
          <p:nvPr>
            <p:ph type="hdr"/>
          </p:nvPr>
        </p:nvSpPr>
        <p:spPr>
          <a:xfrm>
            <a:off x="0" y="0"/>
            <a:ext cx="3280680" cy="534240"/>
          </a:xfrm>
          <a:prstGeom prst="rect">
            <a:avLst/>
          </a:prstGeom>
        </p:spPr>
        <p:txBody>
          <a:bodyPr lIns="0" rIns="0" tIns="0" bIns="0"/>
          <a:p>
            <a:r>
              <a:rPr lang="it-IT" sz="1400">
                <a:latin typeface="Times New Roman"/>
              </a:rPr>
              <a:t>&lt;intestazione&gt;</a:t>
            </a:r>
            <a:endParaRPr/>
          </a:p>
        </p:txBody>
      </p:sp>
      <p:sp>
        <p:nvSpPr>
          <p:cNvPr id="550" name="PlaceHolder 3"/>
          <p:cNvSpPr>
            <a:spLocks noGrp="1"/>
          </p:cNvSpPr>
          <p:nvPr>
            <p:ph type="dt"/>
          </p:nvPr>
        </p:nvSpPr>
        <p:spPr>
          <a:xfrm>
            <a:off x="4278960" y="0"/>
            <a:ext cx="3280680" cy="534240"/>
          </a:xfrm>
          <a:prstGeom prst="rect">
            <a:avLst/>
          </a:prstGeom>
        </p:spPr>
        <p:txBody>
          <a:bodyPr lIns="0" rIns="0" tIns="0" bIns="0"/>
          <a:p>
            <a:pPr algn="r"/>
            <a:r>
              <a:rPr lang="it-IT" sz="1400">
                <a:latin typeface="Times New Roman"/>
              </a:rPr>
              <a:t>&lt;data/ora&gt;</a:t>
            </a:r>
            <a:endParaRPr/>
          </a:p>
        </p:txBody>
      </p:sp>
      <p:sp>
        <p:nvSpPr>
          <p:cNvPr id="551" name="PlaceHolder 4"/>
          <p:cNvSpPr>
            <a:spLocks noGrp="1"/>
          </p:cNvSpPr>
          <p:nvPr>
            <p:ph type="ftr"/>
          </p:nvPr>
        </p:nvSpPr>
        <p:spPr>
          <a:xfrm>
            <a:off x="0" y="10157400"/>
            <a:ext cx="3280680" cy="534240"/>
          </a:xfrm>
          <a:prstGeom prst="rect">
            <a:avLst/>
          </a:prstGeom>
        </p:spPr>
        <p:txBody>
          <a:bodyPr lIns="0" rIns="0" tIns="0" bIns="0" anchor="b"/>
          <a:p>
            <a:r>
              <a:rPr lang="it-IT" sz="1400">
                <a:latin typeface="Times New Roman"/>
              </a:rPr>
              <a:t>&lt;piè di pagina&gt;</a:t>
            </a:r>
            <a:endParaRPr/>
          </a:p>
        </p:txBody>
      </p:sp>
      <p:sp>
        <p:nvSpPr>
          <p:cNvPr id="552" name="PlaceHolder 5"/>
          <p:cNvSpPr>
            <a:spLocks noGrp="1"/>
          </p:cNvSpPr>
          <p:nvPr>
            <p:ph type="sldNum"/>
          </p:nvPr>
        </p:nvSpPr>
        <p:spPr>
          <a:xfrm>
            <a:off x="4278960" y="10157400"/>
            <a:ext cx="3280680" cy="534240"/>
          </a:xfrm>
          <a:prstGeom prst="rect">
            <a:avLst/>
          </a:prstGeom>
        </p:spPr>
        <p:txBody>
          <a:bodyPr lIns="0" rIns="0" tIns="0" bIns="0" anchor="b"/>
          <a:p>
            <a:pPr algn="r"/>
            <a:fld id="{88D17F8B-811B-4CB1-8C8F-A526DAF499C3}" type="slidenum">
              <a:rPr lang="it-IT" sz="1400">
                <a:latin typeface="Times New Roman"/>
              </a:rPr>
              <a:t>&lt;numero&gt;</a:t>
            </a:fld>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
</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
</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
</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
</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
</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
</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
</Relationships>
</file>

<file path=ppt/notesSlides/_rels/notesSlide29.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32.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
</Relationships>
</file>

<file path=ppt/notesSlides/_rels/notesSlide33.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
</Relationships>
</file>

<file path=ppt/notesSlides/_rels/notesSlide34.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
</Relationships>
</file>

<file path=ppt/notesSlides/_rels/notesSlide35.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
</Relationships>
</file>

<file path=ppt/notesSlides/_rels/notesSlide36.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
</Relationships>
</file>

<file path=ppt/notesSlides/_rels/notesSlide37.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40.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88" name="PlaceHolder 1"/>
          <p:cNvSpPr>
            <a:spLocks noGrp="1"/>
          </p:cNvSpPr>
          <p:nvPr>
            <p:ph type="body"/>
          </p:nvPr>
        </p:nvSpPr>
        <p:spPr>
          <a:xfrm>
            <a:off x="679680" y="4715280"/>
            <a:ext cx="5437800" cy="4466520"/>
          </a:xfrm>
          <a:prstGeom prst="rect">
            <a:avLst/>
          </a:prstGeom>
        </p:spPr>
        <p:txBody>
          <a:bodyPr/>
          <a:p>
            <a:pPr>
              <a:lnSpc>
                <a:spcPct val="100000"/>
              </a:lnSpc>
            </a:pPr>
            <a:r>
              <a:rPr lang="it-IT" sz="2000" strike="noStrike">
                <a:latin typeface="Arial"/>
              </a:rPr>
              <a:t>Innanzitutto un ringraziamento al SILP-CGIL e in particolare al presidente Daniele Tissone per l’invito. Un saluto alle Autorità presenti ai colleghi e a tutti presenti.</a:t>
            </a:r>
            <a:endParaRPr/>
          </a:p>
        </p:txBody>
      </p:sp>
      <p:sp>
        <p:nvSpPr>
          <p:cNvPr id="989" name="TextShape 2"/>
          <p:cNvSpPr txBox="1"/>
          <p:nvPr/>
        </p:nvSpPr>
        <p:spPr>
          <a:xfrm>
            <a:off x="3850560" y="9428760"/>
            <a:ext cx="2945160" cy="496080"/>
          </a:xfrm>
          <a:prstGeom prst="rect">
            <a:avLst/>
          </a:prstGeom>
          <a:noFill/>
          <a:ln>
            <a:noFill/>
          </a:ln>
        </p:spPr>
        <p:txBody>
          <a:bodyPr anchor="b"/>
          <a:p>
            <a:pPr algn="r">
              <a:lnSpc>
                <a:spcPct val="100000"/>
              </a:lnSpc>
            </a:pPr>
            <a:fld id="{A55A7A99-9A53-47E6-BE3B-94D6AAFAFD42}" type="slidenum">
              <a:rPr lang="it-IT" sz="1200" strike="noStrike">
                <a:latin typeface="+mn-lt"/>
              </a:rPr>
              <a:t>&lt;numero&gt;</a:t>
            </a:fld>
            <a:endParaRPr/>
          </a:p>
        </p:txBody>
      </p:sp>
    </p:spTree>
  </p:cSld>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02" name="PlaceHolder 1"/>
          <p:cNvSpPr>
            <a:spLocks noGrp="1"/>
          </p:cNvSpPr>
          <p:nvPr>
            <p:ph type="body"/>
          </p:nvPr>
        </p:nvSpPr>
        <p:spPr>
          <a:xfrm>
            <a:off x="679680" y="4715280"/>
            <a:ext cx="5437800" cy="4466520"/>
          </a:xfrm>
          <a:prstGeom prst="rect">
            <a:avLst/>
          </a:prstGeom>
        </p:spPr>
        <p:txBody>
          <a:bodyPr/>
          <a:p>
            <a:r>
              <a:rPr lang="it-IT" sz="2000" strike="noStrike">
                <a:latin typeface="Arial"/>
              </a:rPr>
              <a:t>Come vedete il problema negli ultimi anni ha acquisito un’elevato interesse sino ad arrivare alle più importanti riviste generaliste internazionali.</a:t>
            </a:r>
            <a:endParaRPr/>
          </a:p>
        </p:txBody>
      </p:sp>
      <p:sp>
        <p:nvSpPr>
          <p:cNvPr id="1003" name="TextShape 2"/>
          <p:cNvSpPr txBox="1"/>
          <p:nvPr/>
        </p:nvSpPr>
        <p:spPr>
          <a:xfrm>
            <a:off x="3850560" y="9428760"/>
            <a:ext cx="2945160" cy="496080"/>
          </a:xfrm>
          <a:prstGeom prst="rect">
            <a:avLst/>
          </a:prstGeom>
          <a:noFill/>
          <a:ln>
            <a:noFill/>
          </a:ln>
        </p:spPr>
        <p:txBody>
          <a:bodyPr anchor="b"/>
          <a:p>
            <a:pPr algn="r">
              <a:lnSpc>
                <a:spcPct val="100000"/>
              </a:lnSpc>
            </a:pPr>
            <a:fld id="{9F92D83E-E84B-405E-9046-CBF588A69CA9}" type="slidenum">
              <a:rPr lang="it-IT" sz="1200" strike="noStrike">
                <a:solidFill>
                  <a:srgbClr val="000000"/>
                </a:solidFill>
                <a:latin typeface="+mn-lt"/>
                <a:ea typeface="+mn-ea"/>
              </a:rPr>
              <a:t>&lt;numero&gt;</a:t>
            </a:fld>
            <a:endParaRPr/>
          </a:p>
        </p:txBody>
      </p:sp>
    </p:spTree>
  </p:cSld>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04" name="PlaceHolder 1"/>
          <p:cNvSpPr>
            <a:spLocks noGrp="1"/>
          </p:cNvSpPr>
          <p:nvPr>
            <p:ph type="body"/>
          </p:nvPr>
        </p:nvSpPr>
        <p:spPr>
          <a:xfrm>
            <a:off x="679680" y="4715280"/>
            <a:ext cx="5437800" cy="4466520"/>
          </a:xfrm>
          <a:prstGeom prst="rect">
            <a:avLst/>
          </a:prstGeom>
        </p:spPr>
        <p:txBody>
          <a:bodyPr/>
          <a:p>
            <a:r>
              <a:rPr lang="it-IT" sz="1200" strike="noStrike">
                <a:solidFill>
                  <a:srgbClr val="000000"/>
                </a:solidFill>
                <a:latin typeface="+mn-lt"/>
                <a:ea typeface="+mn-ea"/>
              </a:rPr>
              <a:t>La nostra propensione al sonno (processo circadiano) oscilla nelle 24 ore entro dei valori massimi e minimi rappresentati dalle sinusoidi in alto e in basso, all’interno delle quali si accumula e si esaurisce il processo omeostatico, se non rispettiamo queste soglie (es in caso di veglia prolungata) la pressione omeostatica supera la soglia superiore di propensione al sonno.</a:t>
            </a:r>
            <a:endParaRPr/>
          </a:p>
          <a:p>
            <a:r>
              <a:rPr lang="it-IT" sz="1200" strike="noStrike">
                <a:solidFill>
                  <a:srgbClr val="000000"/>
                </a:solidFill>
                <a:latin typeface="+mn-lt"/>
                <a:ea typeface="+mn-ea"/>
              </a:rPr>
              <a:t>I turnisti ….</a:t>
            </a:r>
            <a:endParaRPr/>
          </a:p>
          <a:p>
            <a:r>
              <a:rPr lang="it-IT" sz="2000" strike="noStrike">
                <a:solidFill>
                  <a:srgbClr val="000000"/>
                </a:solidFill>
                <a:latin typeface="+mn-lt"/>
                <a:ea typeface="+mn-ea"/>
              </a:rPr>
              <a:t>Ascissa: Tempo dall'inizio della simulazione (in ore); ordinata: processo omeostatico S. </a:t>
            </a:r>
            <a:endParaRPr/>
          </a:p>
          <a:p>
            <a:r>
              <a:rPr lang="it-IT" sz="2000" strike="noStrike">
                <a:solidFill>
                  <a:srgbClr val="000000"/>
                </a:solidFill>
                <a:latin typeface="+mn-lt"/>
                <a:ea typeface="+mn-ea"/>
              </a:rPr>
              <a:t>Le linee verticali rappresentano la mezzanotte. La soglia uscente viene interrotto durante la 40-hr. veglia prolungata</a:t>
            </a:r>
            <a:endParaRPr/>
          </a:p>
        </p:txBody>
      </p:sp>
      <p:sp>
        <p:nvSpPr>
          <p:cNvPr id="1005" name="TextShape 2"/>
          <p:cNvSpPr txBox="1"/>
          <p:nvPr/>
        </p:nvSpPr>
        <p:spPr>
          <a:xfrm>
            <a:off x="3850560" y="9428760"/>
            <a:ext cx="2945160" cy="496080"/>
          </a:xfrm>
          <a:prstGeom prst="rect">
            <a:avLst/>
          </a:prstGeom>
          <a:noFill/>
          <a:ln>
            <a:noFill/>
          </a:ln>
        </p:spPr>
        <p:txBody>
          <a:bodyPr anchor="b"/>
          <a:p>
            <a:pPr algn="r">
              <a:lnSpc>
                <a:spcPct val="100000"/>
              </a:lnSpc>
            </a:pPr>
            <a:fld id="{67295BE6-D025-4716-BDB9-ECE65F5602E2}" type="slidenum">
              <a:rPr lang="it-IT" sz="1200" strike="noStrike">
                <a:solidFill>
                  <a:srgbClr val="000000"/>
                </a:solidFill>
                <a:latin typeface="+mn-lt"/>
                <a:ea typeface="+mn-ea"/>
              </a:rPr>
              <a:t>&lt;numero&gt;</a:t>
            </a:fld>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06" name="PlaceHolder 1"/>
          <p:cNvSpPr>
            <a:spLocks noGrp="1"/>
          </p:cNvSpPr>
          <p:nvPr>
            <p:ph type="body"/>
          </p:nvPr>
        </p:nvSpPr>
        <p:spPr>
          <a:xfrm>
            <a:off x="679680" y="4715280"/>
            <a:ext cx="5437800" cy="4466520"/>
          </a:xfrm>
          <a:prstGeom prst="rect">
            <a:avLst/>
          </a:prstGeom>
        </p:spPr>
        <p:txBody>
          <a:bodyPr/>
          <a:p>
            <a:pPr>
              <a:lnSpc>
                <a:spcPct val="100000"/>
              </a:lnSpc>
            </a:pPr>
            <a:r>
              <a:rPr lang="it-IT" sz="1200" strike="noStrike">
                <a:solidFill>
                  <a:srgbClr val="000000"/>
                </a:solidFill>
                <a:latin typeface="+mn-lt"/>
                <a:ea typeface="+mn-ea"/>
              </a:rPr>
              <a:t>Negli ultimi anni, la Polizia di Stato italiana (circai 100.000 operatori), ha inserito fra i grandi temi della prevenzione della salute in ambito lavorativo la gestione dello stress occupazionale anche per le importanti ripercussioni sulla sicurezza dell’operatore di Polizia e nei confronti di terzi.  </a:t>
            </a:r>
            <a:endParaRPr/>
          </a:p>
          <a:p>
            <a:pPr>
              <a:lnSpc>
                <a:spcPct val="100000"/>
              </a:lnSpc>
            </a:pPr>
            <a:r>
              <a:rPr lang="it-IT" sz="1200" strike="noStrike">
                <a:solidFill>
                  <a:srgbClr val="000000"/>
                </a:solidFill>
                <a:latin typeface="+mn-lt"/>
                <a:ea typeface="+mn-ea"/>
              </a:rPr>
              <a:t>L'esposizione a eventi traumatici e l'interazione con soggetti violenti sono specifici fattori di stress lavoro-correlato particolarmente in coloro che sono impiegati esclusivamente in servizi di Ordine Pubblico (OP) allo scopo di mantenere il rispetto della legge e dell'ordine.</a:t>
            </a:r>
            <a:endParaRPr/>
          </a:p>
          <a:p>
            <a:pPr>
              <a:lnSpc>
                <a:spcPct val="100000"/>
              </a:lnSpc>
            </a:pPr>
            <a:r>
              <a:rPr lang="it-IT" sz="1200" strike="noStrike">
                <a:solidFill>
                  <a:srgbClr val="000000"/>
                </a:solidFill>
                <a:latin typeface="+mn-lt"/>
                <a:ea typeface="+mn-ea"/>
              </a:rPr>
              <a:t>In condizioni così sfavorevoli, dove la sicurezza pubblica potrebbe essere compromessa, gli operatori delle Forze Speciali di Polizia (FSP</a:t>
            </a:r>
            <a:r>
              <a:rPr b="1" lang="it-IT" sz="1200" strike="noStrike">
                <a:solidFill>
                  <a:srgbClr val="000000"/>
                </a:solidFill>
                <a:latin typeface="+mn-lt"/>
                <a:ea typeface="+mn-ea"/>
              </a:rPr>
              <a:t>) possono essere improvvisamente chiamati a rispondere a criticità che implicano un uso appropriato di strategie e forza al fine di proteggere la propria vita e la vita degli altri.</a:t>
            </a:r>
            <a:endParaRPr/>
          </a:p>
          <a:p>
            <a:pPr>
              <a:lnSpc>
                <a:spcPct val="100000"/>
              </a:lnSpc>
            </a:pPr>
            <a:endParaRPr/>
          </a:p>
          <a:p>
            <a:pPr>
              <a:lnSpc>
                <a:spcPct val="100000"/>
              </a:lnSpc>
            </a:pPr>
            <a:r>
              <a:rPr lang="it-IT" sz="1200" strike="noStrike">
                <a:solidFill>
                  <a:srgbClr val="000000"/>
                </a:solidFill>
                <a:latin typeface="+mn-lt"/>
                <a:ea typeface="+mn-ea"/>
              </a:rPr>
              <a:t> </a:t>
            </a:r>
            <a:endParaRPr/>
          </a:p>
          <a:p>
            <a:pPr>
              <a:lnSpc>
                <a:spcPct val="100000"/>
              </a:lnSpc>
            </a:pPr>
            <a:endParaRPr/>
          </a:p>
          <a:p>
            <a:pPr>
              <a:lnSpc>
                <a:spcPct val="100000"/>
              </a:lnSpc>
            </a:pPr>
            <a:endParaRPr/>
          </a:p>
        </p:txBody>
      </p:sp>
      <p:sp>
        <p:nvSpPr>
          <p:cNvPr id="1007" name="TextShape 2"/>
          <p:cNvSpPr txBox="1"/>
          <p:nvPr/>
        </p:nvSpPr>
        <p:spPr>
          <a:xfrm>
            <a:off x="3850560" y="9428760"/>
            <a:ext cx="2945160" cy="496080"/>
          </a:xfrm>
          <a:prstGeom prst="rect">
            <a:avLst/>
          </a:prstGeom>
          <a:noFill/>
          <a:ln>
            <a:noFill/>
          </a:ln>
        </p:spPr>
        <p:txBody>
          <a:bodyPr anchor="b"/>
          <a:p>
            <a:pPr algn="r">
              <a:lnSpc>
                <a:spcPct val="100000"/>
              </a:lnSpc>
            </a:pPr>
            <a:fld id="{A6A70A75-5DB3-4297-870E-5FF72641D5B4}" type="slidenum">
              <a:rPr lang="it-IT" sz="1200" strike="noStrike">
                <a:latin typeface="+mn-lt"/>
              </a:rPr>
              <a:t>&lt;numero&gt;</a:t>
            </a:fld>
            <a:endParaRPr/>
          </a:p>
        </p:txBody>
      </p:sp>
    </p:spTree>
  </p:cSld>
</p:notes>
</file>

<file path=ppt/notesSlides/notesSlide1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08" name="PlaceHolder 1"/>
          <p:cNvSpPr>
            <a:spLocks noGrp="1"/>
          </p:cNvSpPr>
          <p:nvPr>
            <p:ph type="body"/>
          </p:nvPr>
        </p:nvSpPr>
        <p:spPr>
          <a:xfrm>
            <a:off x="679680" y="4715280"/>
            <a:ext cx="5437800" cy="4466520"/>
          </a:xfrm>
          <a:prstGeom prst="rect">
            <a:avLst/>
          </a:prstGeom>
        </p:spPr>
        <p:txBody>
          <a:bodyPr/>
          <a:p>
            <a:r>
              <a:rPr lang="it-IT" sz="2000" strike="noStrike">
                <a:latin typeface="Arial"/>
              </a:rPr>
              <a:t>La valutazione dello stress lavoro-correlato con i due modelli JCQ ed ERI  …. ha evidenziato</a:t>
            </a:r>
            <a:endParaRPr/>
          </a:p>
        </p:txBody>
      </p:sp>
      <p:sp>
        <p:nvSpPr>
          <p:cNvPr id="1009" name="TextShape 2"/>
          <p:cNvSpPr txBox="1"/>
          <p:nvPr/>
        </p:nvSpPr>
        <p:spPr>
          <a:xfrm>
            <a:off x="3850560" y="9428760"/>
            <a:ext cx="2945160" cy="496080"/>
          </a:xfrm>
          <a:prstGeom prst="rect">
            <a:avLst/>
          </a:prstGeom>
          <a:noFill/>
          <a:ln>
            <a:noFill/>
          </a:ln>
        </p:spPr>
        <p:txBody>
          <a:bodyPr anchor="b"/>
          <a:p>
            <a:pPr algn="r">
              <a:lnSpc>
                <a:spcPct val="100000"/>
              </a:lnSpc>
            </a:pPr>
            <a:fld id="{1C153C90-846D-4EE4-BAAB-FE84C8D99810}" type="slidenum">
              <a:rPr lang="it-IT" sz="1200" strike="noStrike">
                <a:solidFill>
                  <a:srgbClr val="000000"/>
                </a:solidFill>
                <a:latin typeface="+mn-lt"/>
              </a:rPr>
              <a:t>&lt;numero&gt;</a:t>
            </a:fld>
            <a:endParaRPr/>
          </a:p>
        </p:txBody>
      </p:sp>
    </p:spTree>
  </p:cSld>
</p:notes>
</file>

<file path=ppt/notesSlides/notesSlide1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10" name="PlaceHolder 1"/>
          <p:cNvSpPr>
            <a:spLocks noGrp="1"/>
          </p:cNvSpPr>
          <p:nvPr>
            <p:ph type="body"/>
          </p:nvPr>
        </p:nvSpPr>
        <p:spPr>
          <a:xfrm>
            <a:off x="679680" y="4715280"/>
            <a:ext cx="5437800" cy="4466520"/>
          </a:xfrm>
          <a:prstGeom prst="rect">
            <a:avLst/>
          </a:prstGeom>
        </p:spPr>
        <p:txBody>
          <a:bodyPr/>
          <a:p>
            <a:pPr>
              <a:lnSpc>
                <a:spcPct val="100000"/>
              </a:lnSpc>
            </a:pPr>
            <a:r>
              <a:rPr lang="it-IT" sz="2000" strike="noStrike">
                <a:latin typeface="Arial"/>
              </a:rPr>
              <a:t>La valutazione psicologica mediante numerosi test …. ha permesso di suddividere il campione in due sottogruppi ….(</a:t>
            </a:r>
            <a:r>
              <a:rPr b="1" lang="it-IT" sz="2000" strike="noStrike">
                <a:latin typeface="Arial"/>
              </a:rPr>
              <a:t>Resilient</a:t>
            </a:r>
            <a:r>
              <a:rPr lang="it-IT" sz="2000" strike="noStrike">
                <a:latin typeface="Arial"/>
              </a:rPr>
              <a:t>) (</a:t>
            </a:r>
            <a:r>
              <a:rPr b="1" lang="it-IT" sz="2000" strike="noStrike">
                <a:latin typeface="Arial"/>
              </a:rPr>
              <a:t>Overcontrolled</a:t>
            </a:r>
            <a:r>
              <a:rPr lang="it-IT" sz="2000" strike="noStrike">
                <a:latin typeface="Arial"/>
              </a:rPr>
              <a:t>)</a:t>
            </a:r>
            <a:endParaRPr/>
          </a:p>
          <a:p>
            <a:pPr>
              <a:lnSpc>
                <a:spcPct val="100000"/>
              </a:lnSpc>
            </a:pPr>
            <a:endParaRPr/>
          </a:p>
        </p:txBody>
      </p:sp>
      <p:sp>
        <p:nvSpPr>
          <p:cNvPr id="1011" name="TextShape 2"/>
          <p:cNvSpPr txBox="1"/>
          <p:nvPr/>
        </p:nvSpPr>
        <p:spPr>
          <a:xfrm>
            <a:off x="3850560" y="9428760"/>
            <a:ext cx="2945160" cy="496080"/>
          </a:xfrm>
          <a:prstGeom prst="rect">
            <a:avLst/>
          </a:prstGeom>
          <a:noFill/>
          <a:ln>
            <a:noFill/>
          </a:ln>
        </p:spPr>
        <p:txBody>
          <a:bodyPr anchor="b"/>
          <a:p>
            <a:pPr algn="r">
              <a:lnSpc>
                <a:spcPct val="100000"/>
              </a:lnSpc>
            </a:pPr>
            <a:fld id="{6DFA964F-3C82-490A-9F4F-5E952B2DA420}" type="slidenum">
              <a:rPr lang="it-IT" sz="1200" strike="noStrike">
                <a:solidFill>
                  <a:srgbClr val="000000"/>
                </a:solidFill>
                <a:latin typeface="+mn-lt"/>
                <a:ea typeface="+mn-ea"/>
              </a:rPr>
              <a:t>&lt;numero&gt;</a:t>
            </a:fld>
            <a:endParaRPr/>
          </a:p>
        </p:txBody>
      </p:sp>
    </p:spTree>
  </p:cSld>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90" name="PlaceHolder 1"/>
          <p:cNvSpPr>
            <a:spLocks noGrp="1"/>
          </p:cNvSpPr>
          <p:nvPr>
            <p:ph type="body"/>
          </p:nvPr>
        </p:nvSpPr>
        <p:spPr>
          <a:xfrm>
            <a:off x="679680" y="4715280"/>
            <a:ext cx="5437800" cy="4466520"/>
          </a:xfrm>
          <a:prstGeom prst="rect">
            <a:avLst/>
          </a:prstGeom>
        </p:spPr>
        <p:txBody>
          <a:bodyPr/>
          <a:p>
            <a:r>
              <a:rPr lang="it-IT" sz="2000" strike="noStrike">
                <a:latin typeface="Arial"/>
              </a:rPr>
              <a:t>Il solito discorso……..</a:t>
            </a:r>
            <a:endParaRPr/>
          </a:p>
        </p:txBody>
      </p:sp>
      <p:sp>
        <p:nvSpPr>
          <p:cNvPr id="991" name="TextShape 2"/>
          <p:cNvSpPr txBox="1"/>
          <p:nvPr/>
        </p:nvSpPr>
        <p:spPr>
          <a:xfrm>
            <a:off x="3850560" y="9428760"/>
            <a:ext cx="2945160" cy="496080"/>
          </a:xfrm>
          <a:prstGeom prst="rect">
            <a:avLst/>
          </a:prstGeom>
          <a:noFill/>
          <a:ln>
            <a:noFill/>
          </a:ln>
        </p:spPr>
        <p:txBody>
          <a:bodyPr anchor="b"/>
          <a:p>
            <a:pPr algn="r">
              <a:lnSpc>
                <a:spcPct val="100000"/>
              </a:lnSpc>
            </a:pPr>
            <a:fld id="{9EB13C1D-8D23-4BE5-947D-879F685303AB}" type="slidenum">
              <a:rPr lang="it-IT" sz="1200" strike="noStrike">
                <a:solidFill>
                  <a:srgbClr val="000000"/>
                </a:solidFill>
                <a:latin typeface="+mn-lt"/>
                <a:ea typeface="+mn-ea"/>
              </a:rPr>
              <a:t>&lt;numero&gt;</a:t>
            </a:fld>
            <a:endParaRPr/>
          </a:p>
        </p:txBody>
      </p:sp>
    </p:spTree>
  </p:cSld>
</p:notes>
</file>

<file path=ppt/notesSlides/notesSlide2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12" name="PlaceHolder 1"/>
          <p:cNvSpPr>
            <a:spLocks noGrp="1"/>
          </p:cNvSpPr>
          <p:nvPr>
            <p:ph type="body"/>
          </p:nvPr>
        </p:nvSpPr>
        <p:spPr>
          <a:xfrm>
            <a:off x="679680" y="4715280"/>
            <a:ext cx="5437800" cy="4466520"/>
          </a:xfrm>
          <a:prstGeom prst="rect">
            <a:avLst/>
          </a:prstGeom>
        </p:spPr>
        <p:txBody>
          <a:bodyPr/>
          <a:p>
            <a:pPr>
              <a:lnSpc>
                <a:spcPct val="100000"/>
              </a:lnSpc>
            </a:pPr>
            <a:r>
              <a:rPr lang="it-IT" sz="2000" strike="noStrike">
                <a:latin typeface="Arial"/>
              </a:rPr>
              <a:t>La valutazione dello stress lavoro-correlato con i due modelli JCQ ed ERI  …. ha evidenziato</a:t>
            </a:r>
            <a:endParaRPr/>
          </a:p>
          <a:p>
            <a:pPr>
              <a:lnSpc>
                <a:spcPct val="100000"/>
              </a:lnSpc>
            </a:pPr>
            <a:r>
              <a:rPr lang="it-IT" sz="2000" strike="noStrike">
                <a:latin typeface="Arial"/>
              </a:rPr>
              <a:t>Although prevalence rates were low, a positive association between distress (or job stress) and depressive symptoms was found. The prevention of distress and the treatment of depressive disorders among police officers are necessary for the safety of the workers themselves and the public.</a:t>
            </a:r>
            <a:endParaRPr/>
          </a:p>
          <a:p>
            <a:pPr>
              <a:lnSpc>
                <a:spcPct val="100000"/>
              </a:lnSpc>
            </a:pPr>
            <a:endParaRPr/>
          </a:p>
        </p:txBody>
      </p:sp>
      <p:sp>
        <p:nvSpPr>
          <p:cNvPr id="1013" name="TextShape 2"/>
          <p:cNvSpPr txBox="1"/>
          <p:nvPr/>
        </p:nvSpPr>
        <p:spPr>
          <a:xfrm>
            <a:off x="3850560" y="9428760"/>
            <a:ext cx="2945160" cy="496080"/>
          </a:xfrm>
          <a:prstGeom prst="rect">
            <a:avLst/>
          </a:prstGeom>
          <a:noFill/>
          <a:ln>
            <a:noFill/>
          </a:ln>
        </p:spPr>
        <p:txBody>
          <a:bodyPr anchor="b"/>
          <a:p>
            <a:pPr algn="r">
              <a:lnSpc>
                <a:spcPct val="100000"/>
              </a:lnSpc>
            </a:pPr>
            <a:fld id="{8F19B659-7D05-4FCF-AA41-394D90BC5580}" type="slidenum">
              <a:rPr lang="it-IT" sz="1200" strike="noStrike">
                <a:latin typeface="+mn-lt"/>
              </a:rPr>
              <a:t>&lt;numero&gt;</a:t>
            </a:fld>
            <a:endParaRPr/>
          </a:p>
        </p:txBody>
      </p:sp>
    </p:spTree>
  </p:cSld>
</p:notes>
</file>

<file path=ppt/notesSlides/notesSlide2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14" name="PlaceHolder 1"/>
          <p:cNvSpPr>
            <a:spLocks noGrp="1"/>
          </p:cNvSpPr>
          <p:nvPr>
            <p:ph type="body"/>
          </p:nvPr>
        </p:nvSpPr>
        <p:spPr>
          <a:xfrm>
            <a:off x="679680" y="4715280"/>
            <a:ext cx="5437800" cy="4466520"/>
          </a:xfrm>
          <a:prstGeom prst="rect">
            <a:avLst/>
          </a:prstGeom>
        </p:spPr>
        <p:txBody>
          <a:bodyPr/>
          <a:p>
            <a:pPr>
              <a:lnSpc>
                <a:spcPct val="110000"/>
              </a:lnSpc>
            </a:pPr>
            <a:r>
              <a:rPr b="1" lang="it-IT" strike="noStrike">
                <a:solidFill>
                  <a:srgbClr val="0070c0"/>
                </a:solidFill>
                <a:latin typeface="Arial"/>
              </a:rPr>
              <a:t>Modello demand-control</a:t>
            </a:r>
            <a:r>
              <a:rPr lang="it-IT" strike="noStrike">
                <a:solidFill>
                  <a:srgbClr val="0070c0"/>
                </a:solidFill>
                <a:latin typeface="Arial"/>
              </a:rPr>
              <a:t>: due principali variabili, domanda e controllo, tra loro indipendenti.</a:t>
            </a:r>
            <a:endParaRPr/>
          </a:p>
          <a:p>
            <a:pPr>
              <a:lnSpc>
                <a:spcPct val="110000"/>
              </a:lnSpc>
            </a:pPr>
            <a:endParaRPr/>
          </a:p>
          <a:p>
            <a:pPr>
              <a:lnSpc>
                <a:spcPct val="110000"/>
              </a:lnSpc>
            </a:pPr>
            <a:r>
              <a:rPr lang="it-IT" strike="noStrike">
                <a:solidFill>
                  <a:srgbClr val="0070c0"/>
                </a:solidFill>
                <a:latin typeface="Arial"/>
              </a:rPr>
              <a:t>La scala “</a:t>
            </a:r>
            <a:r>
              <a:rPr b="1" lang="it-IT" strike="noStrike">
                <a:solidFill>
                  <a:srgbClr val="0070c0"/>
                </a:solidFill>
                <a:latin typeface="Arial"/>
              </a:rPr>
              <a:t>demand</a:t>
            </a:r>
            <a:r>
              <a:rPr lang="it-IT" strike="noStrike">
                <a:solidFill>
                  <a:srgbClr val="0070c0"/>
                </a:solidFill>
                <a:latin typeface="Arial"/>
              </a:rPr>
              <a:t>” si riferisce all’impegno lavorativo richiesto: </a:t>
            </a:r>
            <a:endParaRPr/>
          </a:p>
          <a:p>
            <a:pPr>
              <a:lnSpc>
                <a:spcPct val="110000"/>
              </a:lnSpc>
            </a:pPr>
            <a:r>
              <a:rPr b="1" lang="it-IT" sz="1200" strike="noStrike">
                <a:solidFill>
                  <a:srgbClr val="0070c0"/>
                </a:solidFill>
                <a:latin typeface="Arial"/>
              </a:rPr>
              <a:t>i ritmi, </a:t>
            </a:r>
            <a:endParaRPr/>
          </a:p>
          <a:p>
            <a:pPr>
              <a:lnSpc>
                <a:spcPct val="110000"/>
              </a:lnSpc>
            </a:pPr>
            <a:r>
              <a:rPr b="1" lang="it-IT" sz="1200" strike="noStrike">
                <a:solidFill>
                  <a:srgbClr val="0070c0"/>
                </a:solidFill>
                <a:latin typeface="Arial"/>
              </a:rPr>
              <a:t>il carico di lavoro, </a:t>
            </a:r>
            <a:endParaRPr/>
          </a:p>
          <a:p>
            <a:pPr>
              <a:lnSpc>
                <a:spcPct val="110000"/>
              </a:lnSpc>
            </a:pPr>
            <a:r>
              <a:rPr b="1" lang="it-IT" sz="1200" strike="noStrike">
                <a:solidFill>
                  <a:srgbClr val="0070c0"/>
                </a:solidFill>
                <a:latin typeface="Arial"/>
              </a:rPr>
              <a:t>la coerenza delle richieste.</a:t>
            </a:r>
            <a:endParaRPr/>
          </a:p>
          <a:p>
            <a:pPr>
              <a:lnSpc>
                <a:spcPct val="110000"/>
              </a:lnSpc>
            </a:pPr>
            <a:endParaRPr/>
          </a:p>
          <a:p>
            <a:pPr>
              <a:lnSpc>
                <a:spcPct val="110000"/>
              </a:lnSpc>
            </a:pPr>
            <a:r>
              <a:rPr lang="it-IT" strike="noStrike">
                <a:solidFill>
                  <a:srgbClr val="0070c0"/>
                </a:solidFill>
                <a:latin typeface="Arial"/>
              </a:rPr>
              <a:t>La scala “</a:t>
            </a:r>
            <a:r>
              <a:rPr b="1" lang="it-IT" strike="noStrike">
                <a:solidFill>
                  <a:srgbClr val="0070c0"/>
                </a:solidFill>
                <a:latin typeface="Arial"/>
              </a:rPr>
              <a:t>control</a:t>
            </a:r>
            <a:r>
              <a:rPr lang="it-IT" strike="noStrike">
                <a:solidFill>
                  <a:srgbClr val="0070c0"/>
                </a:solidFill>
                <a:latin typeface="Arial"/>
              </a:rPr>
              <a:t>” secondo Karasek può essere distinta in due parti: </a:t>
            </a:r>
            <a:endParaRPr/>
          </a:p>
          <a:p>
            <a:pPr>
              <a:lnSpc>
                <a:spcPct val="110000"/>
              </a:lnSpc>
            </a:pPr>
            <a:r>
              <a:rPr b="1" lang="it-IT" sz="1200" strike="noStrike">
                <a:solidFill>
                  <a:srgbClr val="0070c0"/>
                </a:solidFill>
                <a:latin typeface="Arial"/>
              </a:rPr>
              <a:t>Professionalità</a:t>
            </a:r>
            <a:endParaRPr/>
          </a:p>
          <a:p>
            <a:pPr>
              <a:lnSpc>
                <a:spcPct val="110000"/>
              </a:lnSpc>
            </a:pPr>
            <a:r>
              <a:rPr b="1" lang="it-IT" sz="1200" strike="noStrike">
                <a:solidFill>
                  <a:srgbClr val="0070c0"/>
                </a:solidFill>
                <a:latin typeface="Arial"/>
              </a:rPr>
              <a:t>capacità di programmare e organizzare il lavoro.</a:t>
            </a:r>
            <a:endParaRPr/>
          </a:p>
          <a:p>
            <a:pPr>
              <a:lnSpc>
                <a:spcPct val="110000"/>
              </a:lnSpc>
            </a:pPr>
            <a:r>
              <a:rPr lang="it-IT" strike="noStrike">
                <a:solidFill>
                  <a:srgbClr val="0070c0"/>
                </a:solidFill>
                <a:latin typeface="Arial"/>
              </a:rPr>
              <a:t>terza variabile: </a:t>
            </a:r>
            <a:r>
              <a:rPr b="1" lang="it-IT" strike="noStrike">
                <a:solidFill>
                  <a:srgbClr val="0070c0"/>
                </a:solidFill>
                <a:latin typeface="Arial"/>
              </a:rPr>
              <a:t>sostegno sociale</a:t>
            </a:r>
            <a:r>
              <a:rPr lang="it-IT" strike="noStrike">
                <a:solidFill>
                  <a:srgbClr val="0070c0"/>
                </a:solidFill>
                <a:latin typeface="Arial"/>
              </a:rPr>
              <a:t>.</a:t>
            </a:r>
            <a:endParaRPr/>
          </a:p>
          <a:p>
            <a:pPr>
              <a:lnSpc>
                <a:spcPct val="110000"/>
              </a:lnSpc>
            </a:pPr>
            <a:endParaRPr/>
          </a:p>
          <a:p>
            <a:pPr>
              <a:lnSpc>
                <a:spcPct val="110000"/>
              </a:lnSpc>
            </a:pPr>
            <a:r>
              <a:rPr b="1" lang="it-IT" strike="noStrike">
                <a:solidFill>
                  <a:srgbClr val="0070c0"/>
                </a:solidFill>
                <a:latin typeface="Arial"/>
              </a:rPr>
              <a:t>Modello effort/imballance</a:t>
            </a:r>
            <a:r>
              <a:rPr lang="it-IT" strike="noStrike">
                <a:solidFill>
                  <a:srgbClr val="0070c0"/>
                </a:solidFill>
                <a:latin typeface="Arial"/>
              </a:rPr>
              <a:t>:  discrepanza tra l’impegno immesso nel lavoro e le ricompense, materiali e immateriali, che da esso si ricavano. </a:t>
            </a:r>
            <a:endParaRPr/>
          </a:p>
          <a:p>
            <a:pPr>
              <a:lnSpc>
                <a:spcPct val="110000"/>
              </a:lnSpc>
            </a:pPr>
            <a:endParaRPr/>
          </a:p>
          <a:p>
            <a:pPr>
              <a:lnSpc>
                <a:spcPct val="110000"/>
              </a:lnSpc>
            </a:pPr>
            <a:r>
              <a:rPr lang="it-IT" strike="noStrike">
                <a:solidFill>
                  <a:srgbClr val="0070c0"/>
                </a:solidFill>
                <a:latin typeface="Arial"/>
              </a:rPr>
              <a:t>Le due grandezze di maggiore interesse fornite dal questionario ERI (Siegrist):</a:t>
            </a:r>
            <a:endParaRPr/>
          </a:p>
          <a:p>
            <a:pPr>
              <a:lnSpc>
                <a:spcPct val="110000"/>
              </a:lnSpc>
            </a:pPr>
            <a:r>
              <a:rPr b="1" lang="it-IT" sz="1600" strike="noStrike">
                <a:solidFill>
                  <a:srgbClr val="0070c0"/>
                </a:solidFill>
                <a:latin typeface="Arial"/>
              </a:rPr>
              <a:t>discrepanza tra sforzo e risultati,</a:t>
            </a:r>
            <a:r>
              <a:rPr lang="it-IT" sz="1400" strike="noStrike">
                <a:solidFill>
                  <a:srgbClr val="0070c0"/>
                </a:solidFill>
                <a:latin typeface="Arial"/>
              </a:rPr>
              <a:t> </a:t>
            </a:r>
            <a:endParaRPr/>
          </a:p>
          <a:p>
            <a:pPr>
              <a:lnSpc>
                <a:spcPct val="110000"/>
              </a:lnSpc>
            </a:pPr>
            <a:r>
              <a:rPr lang="it-IT" sz="1400" strike="noStrike">
                <a:solidFill>
                  <a:srgbClr val="0070c0"/>
                </a:solidFill>
                <a:latin typeface="Arial"/>
              </a:rPr>
              <a:t>variabile </a:t>
            </a:r>
            <a:r>
              <a:rPr b="1" lang="it-IT" sz="1600" strike="noStrike">
                <a:solidFill>
                  <a:srgbClr val="0070c0"/>
                </a:solidFill>
                <a:latin typeface="Arial"/>
              </a:rPr>
              <a:t>“overcommitment” </a:t>
            </a:r>
            <a:r>
              <a:rPr lang="it-IT" sz="1400" strike="noStrike">
                <a:solidFill>
                  <a:srgbClr val="0070c0"/>
                </a:solidFill>
                <a:latin typeface="Arial"/>
              </a:rPr>
              <a:t>esprime il fatto di sentirsi obbligato ad uno sforzo superiore alle proprie capacità di realizzazione</a:t>
            </a:r>
            <a:endParaRPr/>
          </a:p>
          <a:p>
            <a:pPr>
              <a:lnSpc>
                <a:spcPct val="110000"/>
              </a:lnSpc>
            </a:pPr>
            <a:endParaRPr/>
          </a:p>
        </p:txBody>
      </p:sp>
      <p:sp>
        <p:nvSpPr>
          <p:cNvPr id="1015" name="TextShape 2"/>
          <p:cNvSpPr txBox="1"/>
          <p:nvPr/>
        </p:nvSpPr>
        <p:spPr>
          <a:xfrm>
            <a:off x="3850560" y="9428760"/>
            <a:ext cx="2945160" cy="496080"/>
          </a:xfrm>
          <a:prstGeom prst="rect">
            <a:avLst/>
          </a:prstGeom>
          <a:noFill/>
          <a:ln>
            <a:noFill/>
          </a:ln>
        </p:spPr>
        <p:txBody>
          <a:bodyPr anchor="b"/>
          <a:p>
            <a:pPr algn="r">
              <a:lnSpc>
                <a:spcPct val="100000"/>
              </a:lnSpc>
            </a:pPr>
            <a:fld id="{AF300B99-0B8F-4DFB-9D22-A3BEC663FDA1}" type="slidenum">
              <a:rPr lang="it-IT" sz="1200" strike="noStrike">
                <a:solidFill>
                  <a:srgbClr val="000000"/>
                </a:solidFill>
                <a:latin typeface="+mn-lt"/>
                <a:ea typeface="+mn-ea"/>
              </a:rPr>
              <a:t>&lt;numero&gt;</a:t>
            </a:fld>
            <a:endParaRPr/>
          </a:p>
        </p:txBody>
      </p:sp>
    </p:spTree>
  </p:cSld>
</p:notes>
</file>

<file path=ppt/notesSlides/notesSlide2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16" name="PlaceHolder 1"/>
          <p:cNvSpPr>
            <a:spLocks noGrp="1"/>
          </p:cNvSpPr>
          <p:nvPr>
            <p:ph type="body"/>
          </p:nvPr>
        </p:nvSpPr>
        <p:spPr>
          <a:xfrm>
            <a:off x="679680" y="4715280"/>
            <a:ext cx="5437800" cy="4466520"/>
          </a:xfrm>
          <a:prstGeom prst="rect">
            <a:avLst/>
          </a:prstGeom>
        </p:spPr>
        <p:txBody>
          <a:bodyPr/>
          <a:p>
            <a:r>
              <a:rPr lang="it-IT" sz="2000" strike="noStrike">
                <a:latin typeface="Arial"/>
              </a:rPr>
              <a:t>JDC (</a:t>
            </a:r>
            <a:r>
              <a:rPr b="1" lang="it-IT" sz="2000" strike="noStrike">
                <a:latin typeface="Arial"/>
              </a:rPr>
              <a:t>23</a:t>
            </a:r>
            <a:r>
              <a:rPr lang="it-IT" sz="2000" strike="noStrike">
                <a:latin typeface="Arial"/>
              </a:rPr>
              <a:t> items). ERI (</a:t>
            </a:r>
            <a:r>
              <a:rPr b="1" lang="it-IT" sz="2000" strike="noStrike">
                <a:latin typeface="Arial"/>
              </a:rPr>
              <a:t>17</a:t>
            </a:r>
            <a:r>
              <a:rPr lang="it-IT" sz="2000" strike="noStrike">
                <a:latin typeface="Arial"/>
              </a:rPr>
              <a:t> items).</a:t>
            </a:r>
            <a:endParaRPr/>
          </a:p>
        </p:txBody>
      </p:sp>
      <p:sp>
        <p:nvSpPr>
          <p:cNvPr id="1017" name="TextShape 2"/>
          <p:cNvSpPr txBox="1"/>
          <p:nvPr/>
        </p:nvSpPr>
        <p:spPr>
          <a:xfrm>
            <a:off x="3850560" y="9428760"/>
            <a:ext cx="2945160" cy="496080"/>
          </a:xfrm>
          <a:prstGeom prst="rect">
            <a:avLst/>
          </a:prstGeom>
          <a:noFill/>
          <a:ln>
            <a:noFill/>
          </a:ln>
        </p:spPr>
        <p:txBody>
          <a:bodyPr anchor="b"/>
          <a:p>
            <a:pPr algn="r">
              <a:lnSpc>
                <a:spcPct val="100000"/>
              </a:lnSpc>
            </a:pPr>
            <a:fld id="{701DFE1C-4A1C-45B4-ADF3-F89E81105B25}" type="slidenum">
              <a:rPr lang="it-IT" sz="1200" strike="noStrike">
                <a:solidFill>
                  <a:srgbClr val="000000"/>
                </a:solidFill>
                <a:latin typeface="+mn-lt"/>
                <a:ea typeface="+mn-ea"/>
              </a:rPr>
              <a:t>&lt;numero&gt;</a:t>
            </a:fld>
            <a:endParaRPr/>
          </a:p>
        </p:txBody>
      </p:sp>
    </p:spTree>
  </p:cSld>
</p:notes>
</file>

<file path=ppt/notesSlides/notesSlide2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18" name="PlaceHolder 1"/>
          <p:cNvSpPr>
            <a:spLocks noGrp="1"/>
          </p:cNvSpPr>
          <p:nvPr>
            <p:ph type="body"/>
          </p:nvPr>
        </p:nvSpPr>
        <p:spPr>
          <a:xfrm>
            <a:off x="679680" y="4715280"/>
            <a:ext cx="5437800" cy="4466520"/>
          </a:xfrm>
          <a:prstGeom prst="rect">
            <a:avLst/>
          </a:prstGeom>
        </p:spPr>
        <p:txBody>
          <a:bodyPr/>
          <a:p>
            <a:r>
              <a:rPr lang="it-IT" sz="2000" strike="noStrike">
                <a:latin typeface="Arial"/>
              </a:rPr>
              <a:t>La valutazione dello stress lavoro-correlato con i due modelli JCQ ed ERI  …. ha evidenziato</a:t>
            </a:r>
            <a:endParaRPr/>
          </a:p>
        </p:txBody>
      </p:sp>
      <p:sp>
        <p:nvSpPr>
          <p:cNvPr id="1019" name="TextShape 2"/>
          <p:cNvSpPr txBox="1"/>
          <p:nvPr/>
        </p:nvSpPr>
        <p:spPr>
          <a:xfrm>
            <a:off x="3850560" y="9428760"/>
            <a:ext cx="2945160" cy="496080"/>
          </a:xfrm>
          <a:prstGeom prst="rect">
            <a:avLst/>
          </a:prstGeom>
          <a:noFill/>
          <a:ln>
            <a:noFill/>
          </a:ln>
        </p:spPr>
        <p:txBody>
          <a:bodyPr anchor="b"/>
          <a:p>
            <a:pPr algn="r">
              <a:lnSpc>
                <a:spcPct val="100000"/>
              </a:lnSpc>
            </a:pPr>
            <a:fld id="{335DCE1D-69D4-4B3F-B685-65945CC9F1A0}" type="slidenum">
              <a:rPr lang="it-IT" sz="1200" strike="noStrike">
                <a:latin typeface="+mn-lt"/>
              </a:rPr>
              <a:t>&lt;numero&gt;</a:t>
            </a:fld>
            <a:endParaRPr/>
          </a:p>
        </p:txBody>
      </p:sp>
    </p:spTree>
  </p:cSld>
</p:notes>
</file>

<file path=ppt/notesSlides/notesSlide2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20" name="PlaceHolder 1"/>
          <p:cNvSpPr>
            <a:spLocks noGrp="1"/>
          </p:cNvSpPr>
          <p:nvPr>
            <p:ph type="body"/>
          </p:nvPr>
        </p:nvSpPr>
        <p:spPr>
          <a:xfrm>
            <a:off x="679680" y="4715280"/>
            <a:ext cx="5437800" cy="4466520"/>
          </a:xfrm>
          <a:prstGeom prst="rect">
            <a:avLst/>
          </a:prstGeom>
        </p:spPr>
        <p:txBody>
          <a:bodyPr/>
          <a:p>
            <a:pPr>
              <a:lnSpc>
                <a:spcPct val="100000"/>
              </a:lnSpc>
            </a:pPr>
            <a:r>
              <a:rPr lang="it-IT" sz="2000" strike="noStrike">
                <a:latin typeface="Arial"/>
              </a:rPr>
              <a:t>Che gli operatori FSP hanno presentato, in modo inatteso, </a:t>
            </a:r>
            <a:r>
              <a:rPr b="1" lang="it-IT" sz="2000" strike="noStrike">
                <a:latin typeface="Arial"/>
              </a:rPr>
              <a:t>livelli di stress lavoro-correlato maggiori durante il periodo A (attività routinaria) </a:t>
            </a:r>
            <a:r>
              <a:rPr lang="it-IT" sz="2000" strike="noStrike">
                <a:latin typeface="Arial"/>
              </a:rPr>
              <a:t>rispetto al periodo B (attività straordinaria), il periodo A (di maggior stress) che </a:t>
            </a:r>
            <a:r>
              <a:rPr b="1" lang="it-IT" sz="2000" strike="noStrike">
                <a:latin typeface="Arial"/>
              </a:rPr>
              <a:t>correlava con una maggior numero di assenze brevi per malattia</a:t>
            </a:r>
            <a:r>
              <a:rPr lang="it-IT" sz="2000" strike="noStrike">
                <a:latin typeface="Arial"/>
              </a:rPr>
              <a:t>.</a:t>
            </a:r>
            <a:endParaRPr/>
          </a:p>
          <a:p>
            <a:pPr>
              <a:lnSpc>
                <a:spcPct val="100000"/>
              </a:lnSpc>
            </a:pPr>
            <a:r>
              <a:rPr lang="it-IT" sz="2000" strike="noStrike">
                <a:latin typeface="Arial"/>
              </a:rPr>
              <a:t>I punteggi mediati dei questionari JCQ ed ERI hanno permesso di suddividere il campione in </a:t>
            </a:r>
            <a:r>
              <a:rPr b="1" lang="it-IT" sz="2000" strike="noStrike">
                <a:latin typeface="Arial"/>
              </a:rPr>
              <a:t>due sottogruppi: stress (S)</a:t>
            </a:r>
            <a:r>
              <a:rPr lang="it-IT" sz="2000" strike="noStrike">
                <a:latin typeface="Arial"/>
              </a:rPr>
              <a:t> per valori &gt; 1 </a:t>
            </a:r>
            <a:r>
              <a:rPr b="1" lang="it-IT" sz="2000" strike="noStrike">
                <a:latin typeface="Arial"/>
              </a:rPr>
              <a:t>e non stress (NS) </a:t>
            </a:r>
            <a:r>
              <a:rPr lang="it-IT" sz="2000" strike="noStrike">
                <a:latin typeface="Arial"/>
              </a:rPr>
              <a:t>per valori &lt; 0,99. </a:t>
            </a:r>
            <a:endParaRPr/>
          </a:p>
        </p:txBody>
      </p:sp>
      <p:sp>
        <p:nvSpPr>
          <p:cNvPr id="1021" name="CustomShape 2"/>
          <p:cNvSpPr/>
          <p:nvPr/>
        </p:nvSpPr>
        <p:spPr>
          <a:xfrm>
            <a:off x="3849840" y="9428040"/>
            <a:ext cx="2945880" cy="496440"/>
          </a:xfrm>
          <a:prstGeom prst="rect">
            <a:avLst/>
          </a:prstGeom>
          <a:noFill/>
          <a:ln>
            <a:noFill/>
          </a:ln>
        </p:spPr>
        <p:style>
          <a:lnRef idx="0"/>
          <a:fillRef idx="0"/>
          <a:effectRef idx="0"/>
          <a:fontRef idx="minor"/>
        </p:style>
        <p:txBody>
          <a:bodyPr lIns="90000" rIns="90000" tIns="45000" bIns="45000" anchor="b"/>
          <a:p>
            <a:pPr algn="r">
              <a:lnSpc>
                <a:spcPct val="100000"/>
              </a:lnSpc>
            </a:pPr>
            <a:fld id="{B7710091-DD80-4FAB-A116-2E36B2016DC6}" type="slidenum">
              <a:rPr lang="it-IT" sz="1200" strike="noStrike">
                <a:solidFill>
                  <a:srgbClr val="000000"/>
                </a:solidFill>
                <a:latin typeface="+mn-lt"/>
                <a:ea typeface="+mn-ea"/>
              </a:rPr>
              <a:t>&lt;numero&gt;</a:t>
            </a:fld>
            <a:endParaRPr/>
          </a:p>
        </p:txBody>
      </p:sp>
    </p:spTree>
  </p:cSld>
</p:notes>
</file>

<file path=ppt/notesSlides/notesSlide2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22" name="PlaceHolder 1"/>
          <p:cNvSpPr>
            <a:spLocks noGrp="1"/>
          </p:cNvSpPr>
          <p:nvPr>
            <p:ph type="body"/>
          </p:nvPr>
        </p:nvSpPr>
        <p:spPr>
          <a:xfrm>
            <a:off x="679680" y="4715280"/>
            <a:ext cx="5437800" cy="4466520"/>
          </a:xfrm>
          <a:prstGeom prst="rect">
            <a:avLst/>
          </a:prstGeom>
        </p:spPr>
        <p:txBody>
          <a:bodyPr/>
          <a:p>
            <a:r>
              <a:rPr lang="it-IT" sz="1200" strike="noStrike">
                <a:latin typeface="Arial"/>
              </a:rPr>
              <a:t>La </a:t>
            </a:r>
            <a:r>
              <a:rPr b="1" lang="it-IT" sz="1200" strike="noStrike">
                <a:solidFill>
                  <a:srgbClr val="c00000"/>
                </a:solidFill>
                <a:latin typeface="Arial"/>
              </a:rPr>
              <a:t>routine</a:t>
            </a:r>
            <a:r>
              <a:rPr lang="it-IT" sz="1200" strike="noStrike">
                <a:solidFill>
                  <a:srgbClr val="c00000"/>
                </a:solidFill>
                <a:latin typeface="Arial"/>
              </a:rPr>
              <a:t> per le forze speciali di polizia non è riposo: al contrario, essa corrisponde a fronteggiare ogni giorno situazioni impreviste e pericolose.</a:t>
            </a:r>
            <a:endParaRPr/>
          </a:p>
          <a:p>
            <a:endParaRPr/>
          </a:p>
          <a:p>
            <a:r>
              <a:rPr lang="it-IT" sz="1200" strike="noStrike">
                <a:solidFill>
                  <a:srgbClr val="c00000"/>
                </a:solidFill>
                <a:latin typeface="Arial"/>
              </a:rPr>
              <a:t>A confronto con l’esposizione a rischi continui e poco prevedibili un evento di </a:t>
            </a:r>
            <a:r>
              <a:rPr b="1" lang="it-IT" sz="1200" strike="noStrike">
                <a:solidFill>
                  <a:srgbClr val="c00000"/>
                </a:solidFill>
                <a:latin typeface="Arial"/>
              </a:rPr>
              <a:t>altissima responsabilità </a:t>
            </a:r>
            <a:r>
              <a:rPr lang="it-IT" sz="1200" strike="noStrike">
                <a:solidFill>
                  <a:srgbClr val="c00000"/>
                </a:solidFill>
                <a:latin typeface="Arial"/>
              </a:rPr>
              <a:t>è vissuto favorevolmente.</a:t>
            </a:r>
            <a:endParaRPr/>
          </a:p>
          <a:p>
            <a:endParaRPr/>
          </a:p>
          <a:p>
            <a:r>
              <a:rPr lang="it-IT" sz="1200" strike="noStrike">
                <a:solidFill>
                  <a:srgbClr val="c00000"/>
                </a:solidFill>
                <a:latin typeface="Arial"/>
              </a:rPr>
              <a:t>Ciò sottolinea l’importanza dell’</a:t>
            </a:r>
            <a:r>
              <a:rPr b="1" lang="it-IT" sz="1200" strike="noStrike">
                <a:solidFill>
                  <a:srgbClr val="c00000"/>
                </a:solidFill>
                <a:latin typeface="Arial"/>
              </a:rPr>
              <a:t>addestramento</a:t>
            </a:r>
            <a:r>
              <a:rPr lang="it-IT" sz="1200" strike="noStrike">
                <a:solidFill>
                  <a:srgbClr val="c00000"/>
                </a:solidFill>
                <a:latin typeface="Arial"/>
              </a:rPr>
              <a:t> e della salda </a:t>
            </a:r>
            <a:r>
              <a:rPr b="1" lang="it-IT" sz="1200" strike="noStrike">
                <a:solidFill>
                  <a:srgbClr val="c00000"/>
                </a:solidFill>
                <a:latin typeface="Arial"/>
              </a:rPr>
              <a:t>gestione organizzativa </a:t>
            </a:r>
            <a:r>
              <a:rPr lang="it-IT" sz="1200" strike="noStrike">
                <a:solidFill>
                  <a:srgbClr val="c00000"/>
                </a:solidFill>
                <a:latin typeface="Arial"/>
              </a:rPr>
              <a:t>delle forze di polizia nel garantire il mantenimento di alti livelli di salute ed efficienza.</a:t>
            </a:r>
            <a:endParaRPr/>
          </a:p>
          <a:p>
            <a:endParaRPr/>
          </a:p>
        </p:txBody>
      </p:sp>
      <p:sp>
        <p:nvSpPr>
          <p:cNvPr id="1023" name="TextShape 2"/>
          <p:cNvSpPr txBox="1"/>
          <p:nvPr/>
        </p:nvSpPr>
        <p:spPr>
          <a:xfrm>
            <a:off x="3850560" y="9428760"/>
            <a:ext cx="2945160" cy="496080"/>
          </a:xfrm>
          <a:prstGeom prst="rect">
            <a:avLst/>
          </a:prstGeom>
          <a:noFill/>
          <a:ln>
            <a:noFill/>
          </a:ln>
        </p:spPr>
        <p:txBody>
          <a:bodyPr anchor="b"/>
          <a:p>
            <a:pPr algn="r">
              <a:lnSpc>
                <a:spcPct val="100000"/>
              </a:lnSpc>
            </a:pPr>
            <a:fld id="{75744ED8-48CF-4642-B2A9-BE48B5A73D5E}" type="slidenum">
              <a:rPr lang="it-IT" sz="1200" strike="noStrike">
                <a:solidFill>
                  <a:srgbClr val="000000"/>
                </a:solidFill>
                <a:latin typeface="+mn-lt"/>
                <a:ea typeface="+mn-ea"/>
              </a:rPr>
              <a:t>&lt;numero&gt;</a:t>
            </a:fld>
            <a:endParaRPr/>
          </a:p>
        </p:txBody>
      </p:sp>
    </p:spTree>
  </p:cSld>
</p:notes>
</file>

<file path=ppt/notesSlides/notesSlide2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24" name="PlaceHolder 1"/>
          <p:cNvSpPr>
            <a:spLocks noGrp="1"/>
          </p:cNvSpPr>
          <p:nvPr>
            <p:ph type="body"/>
          </p:nvPr>
        </p:nvSpPr>
        <p:spPr>
          <a:xfrm>
            <a:off x="679680" y="4715280"/>
            <a:ext cx="5437800" cy="4466520"/>
          </a:xfrm>
          <a:prstGeom prst="rect">
            <a:avLst/>
          </a:prstGeom>
        </p:spPr>
        <p:txBody>
          <a:bodyPr/>
          <a:p>
            <a:r>
              <a:rPr b="1" lang="it-IT" sz="1200" strike="noStrike">
                <a:latin typeface="Arial"/>
              </a:rPr>
              <a:t>Lo “stress” predice l’assenteismo</a:t>
            </a:r>
            <a:r>
              <a:rPr lang="it-IT" sz="1200" strike="noStrike">
                <a:latin typeface="Arial"/>
              </a:rPr>
              <a:t>: </a:t>
            </a:r>
            <a:endParaRPr/>
          </a:p>
          <a:p>
            <a:endParaRPr/>
          </a:p>
          <a:p>
            <a:r>
              <a:rPr lang="it-IT" sz="1200" strike="noStrike">
                <a:latin typeface="Arial"/>
              </a:rPr>
              <a:t>Le variabili </a:t>
            </a:r>
            <a:r>
              <a:rPr i="1" lang="it-IT" sz="1200" strike="noStrike">
                <a:latin typeface="Arial"/>
              </a:rPr>
              <a:t>controllo, compenso, e supporto </a:t>
            </a:r>
            <a:r>
              <a:rPr lang="it-IT" sz="1200" strike="noStrike">
                <a:latin typeface="Arial"/>
              </a:rPr>
              <a:t>sono negativamente associate con le frequenza delle assenze per malattie e con le assenze di breve durata; </a:t>
            </a:r>
            <a:endParaRPr/>
          </a:p>
          <a:p>
            <a:r>
              <a:rPr lang="it-IT" sz="1200" strike="noStrike">
                <a:latin typeface="Arial"/>
              </a:rPr>
              <a:t>Le variabili </a:t>
            </a:r>
            <a:r>
              <a:rPr i="1" lang="it-IT" sz="1200" strike="noStrike">
                <a:latin typeface="Arial"/>
              </a:rPr>
              <a:t>richieste e sforzo </a:t>
            </a:r>
            <a:r>
              <a:rPr lang="it-IT" sz="1200" strike="noStrike">
                <a:latin typeface="Arial"/>
              </a:rPr>
              <a:t>sono positivamente associate con il numero di giorni persi per malattia.</a:t>
            </a:r>
            <a:endParaRPr/>
          </a:p>
          <a:p>
            <a:endParaRPr/>
          </a:p>
          <a:p>
            <a:r>
              <a:rPr lang="it-IT" sz="1200" strike="noStrike">
                <a:latin typeface="Arial"/>
              </a:rPr>
              <a:t>Le assenze registrate nell’anno precedente sono fortemente associate con quelle effettuate nel 2009.</a:t>
            </a:r>
            <a:endParaRPr/>
          </a:p>
          <a:p>
            <a:r>
              <a:rPr lang="it-IT" sz="1200" strike="noStrike">
                <a:latin typeface="Arial"/>
              </a:rPr>
              <a:t>Esiste una associazione positiva, anche se debole, tra assenze fatte nell’anno precedente e stress misurato nell’anno successivo.</a:t>
            </a:r>
            <a:endParaRPr/>
          </a:p>
          <a:p>
            <a:endParaRPr/>
          </a:p>
        </p:txBody>
      </p:sp>
      <p:sp>
        <p:nvSpPr>
          <p:cNvPr id="1025" name="TextShape 2"/>
          <p:cNvSpPr txBox="1"/>
          <p:nvPr/>
        </p:nvSpPr>
        <p:spPr>
          <a:xfrm>
            <a:off x="3850560" y="9428760"/>
            <a:ext cx="2945160" cy="496080"/>
          </a:xfrm>
          <a:prstGeom prst="rect">
            <a:avLst/>
          </a:prstGeom>
          <a:noFill/>
          <a:ln>
            <a:noFill/>
          </a:ln>
        </p:spPr>
        <p:txBody>
          <a:bodyPr anchor="b"/>
          <a:p>
            <a:pPr algn="r">
              <a:lnSpc>
                <a:spcPct val="100000"/>
              </a:lnSpc>
            </a:pPr>
            <a:fld id="{47272705-E619-4782-A268-0101EF082874}" type="slidenum">
              <a:rPr lang="it-IT" sz="1200" strike="noStrike">
                <a:solidFill>
                  <a:srgbClr val="000000"/>
                </a:solidFill>
                <a:latin typeface="+mn-lt"/>
                <a:ea typeface="+mn-ea"/>
              </a:rPr>
              <a:t>&lt;numero&gt;</a:t>
            </a:fld>
            <a:endParaRPr/>
          </a:p>
        </p:txBody>
      </p:sp>
    </p:spTree>
  </p:cSld>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92" name="PlaceHolder 1"/>
          <p:cNvSpPr>
            <a:spLocks noGrp="1"/>
          </p:cNvSpPr>
          <p:nvPr>
            <p:ph type="body"/>
          </p:nvPr>
        </p:nvSpPr>
        <p:spPr>
          <a:xfrm>
            <a:off x="679680" y="4715280"/>
            <a:ext cx="5437800" cy="4466520"/>
          </a:xfrm>
          <a:prstGeom prst="rect">
            <a:avLst/>
          </a:prstGeom>
        </p:spPr>
        <p:txBody>
          <a:bodyPr/>
          <a:p>
            <a:r>
              <a:rPr lang="it-IT" sz="2000" strike="noStrike">
                <a:latin typeface="Arial"/>
              </a:rPr>
              <a:t>I settori della pubblica sicurezza (Forze dell’Ordine) e della Difesa sono i più interessati dai disturbi da stress lavoro-correlato.  </a:t>
            </a:r>
            <a:endParaRPr/>
          </a:p>
        </p:txBody>
      </p:sp>
      <p:sp>
        <p:nvSpPr>
          <p:cNvPr id="993" name="TextShape 2"/>
          <p:cNvSpPr txBox="1"/>
          <p:nvPr/>
        </p:nvSpPr>
        <p:spPr>
          <a:xfrm>
            <a:off x="3850560" y="9428760"/>
            <a:ext cx="2945160" cy="496080"/>
          </a:xfrm>
          <a:prstGeom prst="rect">
            <a:avLst/>
          </a:prstGeom>
          <a:noFill/>
          <a:ln>
            <a:noFill/>
          </a:ln>
        </p:spPr>
        <p:txBody>
          <a:bodyPr anchor="b"/>
          <a:p>
            <a:pPr algn="r">
              <a:lnSpc>
                <a:spcPct val="100000"/>
              </a:lnSpc>
            </a:pPr>
            <a:fld id="{EA0CCCC9-15B4-406C-9F16-6CF0C227E370}" type="slidenum">
              <a:rPr lang="it-IT" sz="1200" strike="noStrike">
                <a:solidFill>
                  <a:srgbClr val="000000"/>
                </a:solidFill>
                <a:latin typeface="+mn-lt"/>
                <a:ea typeface="+mn-ea"/>
              </a:rPr>
              <a:t>&lt;numero&gt;</a:t>
            </a:fld>
            <a:endParaRPr/>
          </a:p>
        </p:txBody>
      </p:sp>
    </p:spTree>
  </p:cSld>
</p:notes>
</file>

<file path=ppt/notesSlides/notesSlide3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26" name="PlaceHolder 1"/>
          <p:cNvSpPr>
            <a:spLocks noGrp="1"/>
          </p:cNvSpPr>
          <p:nvPr>
            <p:ph type="body"/>
          </p:nvPr>
        </p:nvSpPr>
        <p:spPr>
          <a:xfrm>
            <a:off x="679680" y="4715280"/>
            <a:ext cx="5437800" cy="4466520"/>
          </a:xfrm>
          <a:prstGeom prst="rect">
            <a:avLst/>
          </a:prstGeom>
        </p:spPr>
        <p:txBody>
          <a:bodyPr/>
          <a:p>
            <a:r>
              <a:rPr lang="it-IT" sz="2000" strike="noStrike">
                <a:latin typeface="Arial"/>
              </a:rPr>
              <a:t>Secondo la più accreditata teoria del controllo cognitivo il conflitto, che si genera in qualsiasi ambiente che per definizione è mutevole, viene elaborato a livello della </a:t>
            </a:r>
            <a:r>
              <a:rPr b="1" lang="it-IT" sz="2000" strike="noStrike">
                <a:latin typeface="Arial"/>
              </a:rPr>
              <a:t>corteccia cingolata anteriore </a:t>
            </a:r>
            <a:r>
              <a:rPr lang="it-IT" sz="2000" strike="noStrike">
                <a:latin typeface="Arial"/>
              </a:rPr>
              <a:t>(ACC in rosso) che a sua volta invia i segnali alla </a:t>
            </a:r>
            <a:r>
              <a:rPr b="1" lang="it-IT" sz="2000" strike="noStrike">
                <a:latin typeface="Arial"/>
              </a:rPr>
              <a:t>corteccia prefrontale </a:t>
            </a:r>
            <a:r>
              <a:rPr lang="it-IT" sz="2000" strike="noStrike">
                <a:latin typeface="Arial"/>
              </a:rPr>
              <a:t>(PFC in verde) allo scopo di ridurre i livelli di stress e migliorare le successive prestazioni (ridurre l’errore-infortuni) incrementando l’orientamento strategico. </a:t>
            </a:r>
            <a:endParaRPr/>
          </a:p>
          <a:p>
            <a:endParaRPr/>
          </a:p>
          <a:p>
            <a:pPr>
              <a:lnSpc>
                <a:spcPct val="100000"/>
              </a:lnSpc>
            </a:pPr>
            <a:r>
              <a:rPr lang="it-IT" sz="1200" strike="noStrike">
                <a:solidFill>
                  <a:srgbClr val="000000"/>
                </a:solidFill>
                <a:latin typeface="+mn-lt"/>
                <a:ea typeface="+mn-ea"/>
              </a:rPr>
              <a:t>Insieme all’ACC e all’area prefrontale anche altre aree limbiche del cervello, come l’</a:t>
            </a:r>
            <a:r>
              <a:rPr b="1" lang="it-IT" sz="1200" strike="noStrike">
                <a:solidFill>
                  <a:srgbClr val="000000"/>
                </a:solidFill>
                <a:latin typeface="+mn-lt"/>
                <a:ea typeface="+mn-ea"/>
              </a:rPr>
              <a:t>amigdala </a:t>
            </a:r>
            <a:r>
              <a:rPr lang="it-IT" sz="1200" strike="noStrike">
                <a:solidFill>
                  <a:srgbClr val="000000"/>
                </a:solidFill>
                <a:latin typeface="+mn-lt"/>
                <a:ea typeface="+mn-ea"/>
              </a:rPr>
              <a:t>(in bleu), e l’</a:t>
            </a:r>
            <a:r>
              <a:rPr b="1" lang="it-IT" sz="1200" strike="noStrike">
                <a:solidFill>
                  <a:srgbClr val="000000"/>
                </a:solidFill>
                <a:latin typeface="+mn-lt"/>
                <a:ea typeface="+mn-ea"/>
              </a:rPr>
              <a:t>ippocampo</a:t>
            </a:r>
            <a:r>
              <a:rPr lang="it-IT" sz="1200" strike="noStrike">
                <a:solidFill>
                  <a:srgbClr val="000000"/>
                </a:solidFill>
                <a:latin typeface="+mn-lt"/>
                <a:ea typeface="+mn-ea"/>
              </a:rPr>
              <a:t> (in rosa)  svolgono un ruolo integrato nei processi di controllo cognitivo, emotivo e viscerale in risposta allo stress. </a:t>
            </a:r>
            <a:endParaRPr/>
          </a:p>
          <a:p>
            <a:pPr>
              <a:lnSpc>
                <a:spcPct val="100000"/>
              </a:lnSpc>
            </a:pPr>
            <a:endParaRPr/>
          </a:p>
        </p:txBody>
      </p:sp>
      <p:sp>
        <p:nvSpPr>
          <p:cNvPr id="1027" name="TextShape 2"/>
          <p:cNvSpPr txBox="1"/>
          <p:nvPr/>
        </p:nvSpPr>
        <p:spPr>
          <a:xfrm>
            <a:off x="3850560" y="9428760"/>
            <a:ext cx="2945160" cy="496080"/>
          </a:xfrm>
          <a:prstGeom prst="rect">
            <a:avLst/>
          </a:prstGeom>
          <a:noFill/>
          <a:ln>
            <a:noFill/>
          </a:ln>
        </p:spPr>
        <p:txBody>
          <a:bodyPr anchor="b"/>
          <a:p>
            <a:pPr algn="r">
              <a:lnSpc>
                <a:spcPct val="100000"/>
              </a:lnSpc>
            </a:pPr>
            <a:fld id="{B91A1CC2-213C-4D78-87BA-2C0C9088AEA1}" type="slidenum">
              <a:rPr lang="it-IT" sz="1200" strike="noStrike">
                <a:solidFill>
                  <a:srgbClr val="000000"/>
                </a:solidFill>
                <a:latin typeface="+mn-lt"/>
                <a:ea typeface="+mn-ea"/>
              </a:rPr>
              <a:t>&lt;numero&gt;</a:t>
            </a:fld>
            <a:endParaRPr/>
          </a:p>
        </p:txBody>
      </p:sp>
    </p:spTree>
  </p:cSld>
</p:notes>
</file>

<file path=ppt/notesSlides/notesSlide3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28" name="PlaceHolder 1"/>
          <p:cNvSpPr>
            <a:spLocks noGrp="1"/>
          </p:cNvSpPr>
          <p:nvPr>
            <p:ph type="body"/>
          </p:nvPr>
        </p:nvSpPr>
        <p:spPr>
          <a:xfrm>
            <a:off x="679680" y="4715280"/>
            <a:ext cx="5437800" cy="4466520"/>
          </a:xfrm>
          <a:prstGeom prst="rect">
            <a:avLst/>
          </a:prstGeom>
        </p:spPr>
        <p:txBody>
          <a:bodyPr/>
          <a:p>
            <a:r>
              <a:rPr lang="it-IT" sz="2000" strike="noStrike">
                <a:latin typeface="Arial"/>
              </a:rPr>
              <a:t>Tutto questo lo possiamo studiare con metodiche funzionali o di neuroimaging (RMN funzionale o di stato, PET, …ma solo in laboratorio, alti costi etc.) o con lo studio neurofisiologico (non necessariamente in laboratori specialistici, minori costi e maggior efficacia).</a:t>
            </a:r>
            <a:endParaRPr/>
          </a:p>
        </p:txBody>
      </p:sp>
      <p:sp>
        <p:nvSpPr>
          <p:cNvPr id="1029" name="TextShape 2"/>
          <p:cNvSpPr txBox="1"/>
          <p:nvPr/>
        </p:nvSpPr>
        <p:spPr>
          <a:xfrm>
            <a:off x="3850560" y="9428760"/>
            <a:ext cx="2945160" cy="496080"/>
          </a:xfrm>
          <a:prstGeom prst="rect">
            <a:avLst/>
          </a:prstGeom>
          <a:noFill/>
          <a:ln>
            <a:noFill/>
          </a:ln>
        </p:spPr>
        <p:txBody>
          <a:bodyPr anchor="b"/>
          <a:p>
            <a:pPr algn="r">
              <a:lnSpc>
                <a:spcPct val="100000"/>
              </a:lnSpc>
            </a:pPr>
            <a:fld id="{9887493F-0796-4D13-853E-8628623E50F0}" type="slidenum">
              <a:rPr lang="it-IT" sz="1200" strike="noStrike">
                <a:solidFill>
                  <a:srgbClr val="000000"/>
                </a:solidFill>
                <a:latin typeface="+mn-lt"/>
                <a:ea typeface="+mn-ea"/>
              </a:rPr>
              <a:t>&lt;numero&gt;</a:t>
            </a:fld>
            <a:endParaRPr/>
          </a:p>
        </p:txBody>
      </p:sp>
    </p:spTree>
  </p:cSld>
</p:notes>
</file>

<file path=ppt/notesSlides/notesSlide3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30" name="PlaceHolder 1"/>
          <p:cNvSpPr>
            <a:spLocks noGrp="1"/>
          </p:cNvSpPr>
          <p:nvPr>
            <p:ph type="body"/>
          </p:nvPr>
        </p:nvSpPr>
        <p:spPr>
          <a:xfrm>
            <a:off x="679680" y="4715280"/>
            <a:ext cx="5437800" cy="4466520"/>
          </a:xfrm>
          <a:prstGeom prst="rect">
            <a:avLst/>
          </a:prstGeom>
        </p:spPr>
        <p:txBody>
          <a:bodyPr/>
          <a:p>
            <a:pPr>
              <a:lnSpc>
                <a:spcPct val="100000"/>
              </a:lnSpc>
            </a:pPr>
            <a:r>
              <a:rPr b="1" lang="it-IT" sz="2000" strike="noStrike">
                <a:latin typeface="Arial"/>
              </a:rPr>
              <a:t>A SINISTRA IN ALTO </a:t>
            </a:r>
            <a:r>
              <a:rPr lang="it-IT" sz="2000" strike="noStrike">
                <a:latin typeface="Arial"/>
              </a:rPr>
              <a:t>30 soggetti selezionati (15 fra i migliori del gruppo NS e 15 fra i peggiori del gruppo S) sono stati sottoposti ad esame Elettroencefalografico.</a:t>
            </a:r>
            <a:endParaRPr/>
          </a:p>
          <a:p>
            <a:pPr>
              <a:lnSpc>
                <a:spcPct val="100000"/>
              </a:lnSpc>
            </a:pPr>
            <a:r>
              <a:rPr lang="it-IT" sz="2000" strike="noStrike">
                <a:latin typeface="Arial"/>
              </a:rPr>
              <a:t>EEG è considerata la registrazione </a:t>
            </a:r>
            <a:r>
              <a:rPr b="1" lang="it-IT" sz="2000" strike="noStrike">
                <a:latin typeface="Arial"/>
              </a:rPr>
              <a:t>dell’attività spontanea cerebrale </a:t>
            </a:r>
            <a:r>
              <a:rPr lang="it-IT" sz="2000" strike="noStrike">
                <a:latin typeface="Arial"/>
              </a:rPr>
              <a:t>dovuta alla di</a:t>
            </a:r>
            <a:r>
              <a:rPr lang="it-IT" sz="1200" strike="noStrike">
                <a:latin typeface="Arial"/>
              </a:rPr>
              <a:t>fferenza di potenziale, fra due punti cerebrali diversi, valutata nel tempo, generata dal movimento di ioni (corrente ionica) a livello neuronale</a:t>
            </a:r>
            <a:endParaRPr/>
          </a:p>
          <a:p>
            <a:pPr>
              <a:lnSpc>
                <a:spcPct val="100000"/>
              </a:lnSpc>
            </a:pPr>
            <a:r>
              <a:rPr b="1" lang="it-IT" sz="1200" strike="noStrike">
                <a:latin typeface="Arial"/>
              </a:rPr>
              <a:t>IN BASSO </a:t>
            </a:r>
            <a:r>
              <a:rPr lang="it-IT" sz="1200" strike="noStrike">
                <a:latin typeface="Arial"/>
              </a:rPr>
              <a:t>su 16 diversi elettrodi cerebrali (frontali, centrali, parietali, temporali ed occipitali). </a:t>
            </a:r>
            <a:endParaRPr/>
          </a:p>
          <a:p>
            <a:pPr>
              <a:lnSpc>
                <a:spcPct val="100000"/>
              </a:lnSpc>
            </a:pPr>
            <a:endParaRPr/>
          </a:p>
          <a:p>
            <a:pPr>
              <a:lnSpc>
                <a:spcPct val="100000"/>
              </a:lnSpc>
            </a:pPr>
            <a:r>
              <a:rPr lang="it-IT" sz="1200" strike="noStrike">
                <a:latin typeface="Arial"/>
              </a:rPr>
              <a:t>Poi Click su Flancker task</a:t>
            </a:r>
            <a:endParaRPr/>
          </a:p>
          <a:p>
            <a:pPr>
              <a:lnSpc>
                <a:spcPct val="100000"/>
              </a:lnSpc>
            </a:pPr>
            <a:endParaRPr/>
          </a:p>
          <a:p>
            <a:pPr>
              <a:lnSpc>
                <a:spcPct val="100000"/>
              </a:lnSpc>
            </a:pPr>
            <a:r>
              <a:rPr b="1" lang="it-IT" sz="1200" strike="noStrike">
                <a:latin typeface="Arial"/>
              </a:rPr>
              <a:t>A DESTRA</a:t>
            </a:r>
            <a:r>
              <a:rPr lang="it-IT" sz="1200" strike="noStrike">
                <a:latin typeface="Arial"/>
              </a:rPr>
              <a:t>…potenziale “evento-correlato” proprio perché generato a livello cerebrale dalla registrazione di un dato evento che nel nostro caso prenderà il nome di Error-related negativity in quanto è un’onda con polarità negativa (verso l’alto) con massima espressione nella regione frontale mesiale del cervello, che si forma circa 50 a 100 ms dopo aver effettuato un errore nel compito, e riflette l’attivazione conflittuale della corteccia cingolata anteriore dovuta alla competizione fra errore e risposta corretta. </a:t>
            </a:r>
            <a:endParaRPr/>
          </a:p>
          <a:p>
            <a:pPr>
              <a:lnSpc>
                <a:spcPct val="100000"/>
              </a:lnSpc>
            </a:pPr>
            <a:endParaRPr/>
          </a:p>
          <a:p>
            <a:pPr>
              <a:lnSpc>
                <a:spcPct val="100000"/>
              </a:lnSpc>
            </a:pPr>
            <a:endParaRPr/>
          </a:p>
        </p:txBody>
      </p:sp>
      <p:sp>
        <p:nvSpPr>
          <p:cNvPr id="1031" name="TextShape 2"/>
          <p:cNvSpPr txBox="1"/>
          <p:nvPr/>
        </p:nvSpPr>
        <p:spPr>
          <a:xfrm>
            <a:off x="3850560" y="9428760"/>
            <a:ext cx="2945160" cy="496080"/>
          </a:xfrm>
          <a:prstGeom prst="rect">
            <a:avLst/>
          </a:prstGeom>
          <a:noFill/>
          <a:ln>
            <a:noFill/>
          </a:ln>
        </p:spPr>
        <p:txBody>
          <a:bodyPr anchor="b"/>
          <a:p>
            <a:pPr algn="r">
              <a:lnSpc>
                <a:spcPct val="100000"/>
              </a:lnSpc>
            </a:pPr>
            <a:fld id="{EFEB4CF6-F03F-46BD-A8FE-329D00FB5623}" type="slidenum">
              <a:rPr lang="it-IT" sz="1200" strike="noStrike">
                <a:solidFill>
                  <a:srgbClr val="000000"/>
                </a:solidFill>
                <a:latin typeface="+mn-lt"/>
                <a:ea typeface="+mn-ea"/>
              </a:rPr>
              <a:t>&lt;numero&gt;</a:t>
            </a:fld>
            <a:endParaRPr/>
          </a:p>
        </p:txBody>
      </p:sp>
    </p:spTree>
  </p:cSld>
</p:notes>
</file>

<file path=ppt/notesSlides/notesSlide3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32" name="PlaceHolder 1"/>
          <p:cNvSpPr>
            <a:spLocks noGrp="1"/>
          </p:cNvSpPr>
          <p:nvPr>
            <p:ph type="body"/>
          </p:nvPr>
        </p:nvSpPr>
        <p:spPr>
          <a:xfrm>
            <a:off x="679680" y="4715280"/>
            <a:ext cx="5437800" cy="4466520"/>
          </a:xfrm>
          <a:prstGeom prst="rect">
            <a:avLst/>
          </a:prstGeom>
        </p:spPr>
        <p:txBody>
          <a:bodyPr/>
          <a:p>
            <a:pPr>
              <a:lnSpc>
                <a:spcPct val="100000"/>
              </a:lnSpc>
            </a:pPr>
            <a:r>
              <a:rPr lang="it-IT" sz="2000" strike="noStrike">
                <a:latin typeface="Arial"/>
              </a:rPr>
              <a:t>La media (gran-averaged) delle risposte errate fornite dai soggetti dà origine al potenziale evento correlato error related negativity </a:t>
            </a:r>
            <a:r>
              <a:rPr b="1" lang="it-IT" sz="2000" strike="noStrike">
                <a:latin typeface="Arial"/>
              </a:rPr>
              <a:t>onda ERN</a:t>
            </a:r>
            <a:r>
              <a:rPr lang="it-IT" sz="2000" strike="noStrike">
                <a:latin typeface="Arial"/>
              </a:rPr>
              <a:t>, invece per i trials corretti si forma un potenziale di uguale latenza ma di ampiezza ridotta: correct related negativity </a:t>
            </a:r>
            <a:r>
              <a:rPr b="1" lang="it-IT" sz="2000" strike="noStrike">
                <a:latin typeface="Arial"/>
              </a:rPr>
              <a:t>(onda CRN</a:t>
            </a:r>
            <a:r>
              <a:rPr lang="it-IT" sz="2000" strike="noStrike">
                <a:latin typeface="Arial"/>
              </a:rPr>
              <a:t>) .</a:t>
            </a:r>
            <a:endParaRPr/>
          </a:p>
          <a:p>
            <a:pPr>
              <a:lnSpc>
                <a:spcPct val="100000"/>
              </a:lnSpc>
            </a:pPr>
            <a:r>
              <a:rPr lang="it-IT" sz="2000" strike="noStrike">
                <a:latin typeface="Arial"/>
              </a:rPr>
              <a:t>L’analisi statistica della differenza in ampiezza dell’onda ERN valutata su ogni derivazione EEGrafica registrata, per i due gruppi (S e NS) è risultata statisticamente significativa, la significatività viene persa se analizziamo le differenze solo considerando le derivazioni frontali dove la componente è maggiormente espressa.  </a:t>
            </a:r>
            <a:endParaRPr/>
          </a:p>
          <a:p>
            <a:pPr>
              <a:lnSpc>
                <a:spcPct val="100000"/>
              </a:lnSpc>
            </a:pPr>
            <a:r>
              <a:rPr lang="it-IT" sz="2000" strike="noStrike">
                <a:latin typeface="Arial"/>
              </a:rPr>
              <a:t>A dx vedete la rappresentazione figurata con l’analisi Loreta </a:t>
            </a:r>
            <a:r>
              <a:rPr lang="it-IT" sz="1200" strike="noStrike">
                <a:solidFill>
                  <a:srgbClr val="000000"/>
                </a:solidFill>
                <a:latin typeface="+mn-lt"/>
                <a:ea typeface="+mn-ea"/>
              </a:rPr>
              <a:t>(Low Resolution Electromagnetic Tomography) del focus di attivazione dell’ERN a livello cerebrale che corrisponde all’ACC (area in rosso, coordinate in giallo)</a:t>
            </a:r>
            <a:endParaRPr/>
          </a:p>
        </p:txBody>
      </p:sp>
      <p:sp>
        <p:nvSpPr>
          <p:cNvPr id="1033" name="TextShape 2"/>
          <p:cNvSpPr txBox="1"/>
          <p:nvPr/>
        </p:nvSpPr>
        <p:spPr>
          <a:xfrm>
            <a:off x="3850560" y="9428760"/>
            <a:ext cx="2945160" cy="496080"/>
          </a:xfrm>
          <a:prstGeom prst="rect">
            <a:avLst/>
          </a:prstGeom>
          <a:noFill/>
          <a:ln>
            <a:noFill/>
          </a:ln>
        </p:spPr>
        <p:txBody>
          <a:bodyPr anchor="b"/>
          <a:p>
            <a:pPr algn="r">
              <a:lnSpc>
                <a:spcPct val="100000"/>
              </a:lnSpc>
            </a:pPr>
            <a:fld id="{46E59AF4-DF47-4440-8D53-D31A9EE77106}" type="slidenum">
              <a:rPr lang="it-IT" sz="1200" strike="noStrike">
                <a:solidFill>
                  <a:srgbClr val="000000"/>
                </a:solidFill>
                <a:latin typeface="+mn-lt"/>
                <a:ea typeface="+mn-ea"/>
              </a:rPr>
              <a:t>&lt;numero&gt;</a:t>
            </a:fld>
            <a:endParaRPr/>
          </a:p>
        </p:txBody>
      </p:sp>
    </p:spTree>
  </p:cSld>
</p:notes>
</file>

<file path=ppt/notesSlides/notesSlide3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34" name="PlaceHolder 1"/>
          <p:cNvSpPr>
            <a:spLocks noGrp="1"/>
          </p:cNvSpPr>
          <p:nvPr>
            <p:ph type="body"/>
          </p:nvPr>
        </p:nvSpPr>
        <p:spPr>
          <a:xfrm>
            <a:off x="679680" y="4715280"/>
            <a:ext cx="5437800" cy="4466520"/>
          </a:xfrm>
          <a:prstGeom prst="rect">
            <a:avLst/>
          </a:prstGeom>
        </p:spPr>
        <p:txBody>
          <a:bodyPr/>
          <a:p>
            <a:endParaRPr/>
          </a:p>
        </p:txBody>
      </p:sp>
      <p:sp>
        <p:nvSpPr>
          <p:cNvPr id="1035" name="TextShape 2"/>
          <p:cNvSpPr txBox="1"/>
          <p:nvPr/>
        </p:nvSpPr>
        <p:spPr>
          <a:xfrm>
            <a:off x="3850560" y="9428760"/>
            <a:ext cx="2945160" cy="496080"/>
          </a:xfrm>
          <a:prstGeom prst="rect">
            <a:avLst/>
          </a:prstGeom>
          <a:noFill/>
          <a:ln>
            <a:noFill/>
          </a:ln>
        </p:spPr>
        <p:txBody>
          <a:bodyPr anchor="b"/>
          <a:p>
            <a:pPr algn="r">
              <a:lnSpc>
                <a:spcPct val="100000"/>
              </a:lnSpc>
            </a:pPr>
            <a:fld id="{046C00CF-8AE5-4728-BE48-1281E6882F7F}" type="slidenum">
              <a:rPr lang="it-IT" sz="1200" strike="noStrike">
                <a:solidFill>
                  <a:srgbClr val="000000"/>
                </a:solidFill>
                <a:latin typeface="+mn-lt"/>
                <a:ea typeface="+mn-ea"/>
              </a:rPr>
              <a:t>&lt;numero&gt;</a:t>
            </a:fld>
            <a:endParaRPr/>
          </a:p>
        </p:txBody>
      </p:sp>
    </p:spTree>
  </p:cSld>
</p:notes>
</file>

<file path=ppt/notesSlides/notesSlide3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36" name="PlaceHolder 1"/>
          <p:cNvSpPr>
            <a:spLocks noGrp="1"/>
          </p:cNvSpPr>
          <p:nvPr>
            <p:ph type="body"/>
          </p:nvPr>
        </p:nvSpPr>
        <p:spPr>
          <a:xfrm>
            <a:off x="679680" y="4715280"/>
            <a:ext cx="5437800" cy="4466520"/>
          </a:xfrm>
          <a:prstGeom prst="rect">
            <a:avLst/>
          </a:prstGeom>
        </p:spPr>
        <p:txBody>
          <a:bodyPr/>
          <a:p>
            <a:r>
              <a:rPr lang="it-IT" sz="2000" strike="noStrike">
                <a:latin typeface="Arial"/>
              </a:rPr>
              <a:t>Tuttavia abbiamo cercato di trovare soluzioni per ridurre l’impatto negativo di questo sistema di turnazione con strategie preventive…in questo caso spontaneamente acquisite: il nap prima del turno di notte.</a:t>
            </a:r>
            <a:endParaRPr/>
          </a:p>
        </p:txBody>
      </p:sp>
      <p:sp>
        <p:nvSpPr>
          <p:cNvPr id="1037" name="TextShape 2"/>
          <p:cNvSpPr txBox="1"/>
          <p:nvPr/>
        </p:nvSpPr>
        <p:spPr>
          <a:xfrm>
            <a:off x="3850560" y="9428760"/>
            <a:ext cx="2945160" cy="496080"/>
          </a:xfrm>
          <a:prstGeom prst="rect">
            <a:avLst/>
          </a:prstGeom>
          <a:noFill/>
          <a:ln>
            <a:noFill/>
          </a:ln>
        </p:spPr>
        <p:txBody>
          <a:bodyPr anchor="b"/>
          <a:p>
            <a:pPr algn="r">
              <a:lnSpc>
                <a:spcPct val="100000"/>
              </a:lnSpc>
            </a:pPr>
            <a:fld id="{3C93DEFE-6D91-4388-B9D2-92D3614D6331}" type="slidenum">
              <a:rPr lang="it-IT" sz="1200" strike="noStrike">
                <a:solidFill>
                  <a:srgbClr val="000000"/>
                </a:solidFill>
                <a:latin typeface="+mn-lt"/>
                <a:ea typeface="+mn-ea"/>
              </a:rPr>
              <a:t>&lt;numero&gt;</a:t>
            </a:fld>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94" name="PlaceHolder 1"/>
          <p:cNvSpPr>
            <a:spLocks noGrp="1"/>
          </p:cNvSpPr>
          <p:nvPr>
            <p:ph type="body"/>
          </p:nvPr>
        </p:nvSpPr>
        <p:spPr>
          <a:xfrm>
            <a:off x="679680" y="4715280"/>
            <a:ext cx="5437800" cy="4466520"/>
          </a:xfrm>
          <a:prstGeom prst="rect">
            <a:avLst/>
          </a:prstGeom>
        </p:spPr>
        <p:txBody>
          <a:bodyPr/>
          <a:p>
            <a:r>
              <a:rPr lang="it-IT" sz="1200" strike="noStrike">
                <a:solidFill>
                  <a:srgbClr val="000000"/>
                </a:solidFill>
                <a:latin typeface="+mn-lt"/>
                <a:ea typeface="+mn-ea"/>
              </a:rPr>
              <a:t>Nessuno può negare che il cervello sia al centro dello stress L-C. </a:t>
            </a:r>
            <a:endParaRPr/>
          </a:p>
          <a:p>
            <a:r>
              <a:rPr lang="it-IT" sz="1200" strike="noStrike">
                <a:solidFill>
                  <a:srgbClr val="000000"/>
                </a:solidFill>
                <a:latin typeface="+mn-lt"/>
                <a:ea typeface="+mn-ea"/>
              </a:rPr>
              <a:t>Due concetti chiave: (1) allostasi, definita come un processo dinamico di regolazione nel quale il controllo omeostatico è mantenuto da un processo attivo di adattamento durante l'esposizione a stressor fisici e comportamentali, e (2) carico allostatico, definito come conseguenza del logorio della regolazione allodinamica sul corpo e sul cervello promuovendo malattia, coinvolgendo non solo le conseguenze delle stesse esperienze stressanti, ma anche le alterazioni nello stile di vita che derivano da uno stato di stress cronico.</a:t>
            </a:r>
            <a:endParaRPr/>
          </a:p>
          <a:p>
            <a:r>
              <a:rPr b="1" lang="it-IT" sz="1200" strike="noStrike">
                <a:solidFill>
                  <a:srgbClr val="000000"/>
                </a:solidFill>
                <a:latin typeface="+mn-lt"/>
                <a:ea typeface="+mn-ea"/>
              </a:rPr>
              <a:t>Il cervello è l'organo fondamentale della risposta allo stress, perché determina ciò che minaccia e, di conseguenza ciò che è stressante, e controlla anche le risposte comportamentali e fisiologiche alle esperienze potenzialmente stressanti regolando l’allostasi e il carico allostatico (figura).</a:t>
            </a:r>
            <a:endParaRPr/>
          </a:p>
          <a:p>
            <a:r>
              <a:rPr lang="it-IT" sz="1200" strike="noStrike">
                <a:solidFill>
                  <a:srgbClr val="000000"/>
                </a:solidFill>
                <a:latin typeface="+mn-lt"/>
                <a:ea typeface="+mn-ea"/>
              </a:rPr>
              <a:t>Visione globale</a:t>
            </a:r>
            <a:endParaRPr/>
          </a:p>
          <a:p>
            <a:r>
              <a:rPr lang="it-IT" sz="1200" strike="noStrike">
                <a:solidFill>
                  <a:srgbClr val="000000"/>
                </a:solidFill>
                <a:latin typeface="+mn-lt"/>
                <a:ea typeface="+mn-ea"/>
              </a:rPr>
              <a:t>Criticamente, tuttavia, gli effetti dello stress sul cervello non costituiscono necessariamente di per sé "danno" permanente e sono suscettibili di recupero, strategie preventive, e interventi che includono agenti farmacologici e fattori di stile di vita (ad esempio, esercizio fisico, cambiamenti nella dieta,  sostegno sociale). Quindi, poiché i processi dello stress, soprattutto quelli che si svolgono in ambienti sociali, hanno potenti effetti attraverso il cervello sul corpo, tutte le politiche sociali del settore pubblico e privato influiranno  necessariamente sulla salute mentale e fisica. </a:t>
            </a:r>
            <a:endParaRPr/>
          </a:p>
          <a:p>
            <a:r>
              <a:rPr lang="it-IT" sz="1200" strike="noStrike">
                <a:solidFill>
                  <a:srgbClr val="000000"/>
                </a:solidFill>
                <a:latin typeface="+mn-lt"/>
                <a:ea typeface="+mn-ea"/>
              </a:rPr>
              <a:t>Come tali, queste politiche possono essere considerate come sforzi di intervento top-down per influenzare la neuroplasticità e la resistenza allo stress </a:t>
            </a:r>
            <a:r>
              <a:rPr i="1" lang="it-IT" sz="1200" strike="noStrike">
                <a:solidFill>
                  <a:srgbClr val="000000"/>
                </a:solidFill>
                <a:latin typeface="+mn-lt"/>
                <a:ea typeface="+mn-ea"/>
              </a:rPr>
              <a:t>(McEwen BS, 2007)</a:t>
            </a:r>
            <a:r>
              <a:rPr lang="it-IT" sz="1200" strike="noStrike">
                <a:solidFill>
                  <a:srgbClr val="000000"/>
                </a:solidFill>
                <a:latin typeface="+mn-lt"/>
                <a:ea typeface="+mn-ea"/>
              </a:rPr>
              <a:t>. </a:t>
            </a:r>
            <a:endParaRPr/>
          </a:p>
          <a:p>
            <a:r>
              <a:rPr lang="it-IT" sz="1200" strike="noStrike">
                <a:solidFill>
                  <a:srgbClr val="000000"/>
                </a:solidFill>
                <a:latin typeface="+mn-lt"/>
                <a:ea typeface="+mn-ea"/>
              </a:rPr>
              <a:t>Affrontando i principali percorsi neurobiologici potenzialmente collegati ai processi stress-correlati e alla salute devono essere tenuti in considerazione</a:t>
            </a:r>
            <a:endParaRPr/>
          </a:p>
        </p:txBody>
      </p:sp>
      <p:sp>
        <p:nvSpPr>
          <p:cNvPr id="995" name="TextShape 2"/>
          <p:cNvSpPr txBox="1"/>
          <p:nvPr/>
        </p:nvSpPr>
        <p:spPr>
          <a:xfrm>
            <a:off x="3850560" y="9428760"/>
            <a:ext cx="2945160" cy="496080"/>
          </a:xfrm>
          <a:prstGeom prst="rect">
            <a:avLst/>
          </a:prstGeom>
          <a:noFill/>
          <a:ln>
            <a:noFill/>
          </a:ln>
        </p:spPr>
        <p:txBody>
          <a:bodyPr anchor="b"/>
          <a:p>
            <a:pPr algn="r">
              <a:lnSpc>
                <a:spcPct val="100000"/>
              </a:lnSpc>
            </a:pPr>
            <a:fld id="{9D539BFB-99C5-4221-B945-4F65B5A19FD5}" type="slidenum">
              <a:rPr lang="it-IT" sz="1200" strike="noStrike">
                <a:solidFill>
                  <a:srgbClr val="000000"/>
                </a:solidFill>
                <a:latin typeface="+mn-lt"/>
                <a:ea typeface="+mn-ea"/>
              </a:rPr>
              <a:t>&lt;numero&gt;</a:t>
            </a:fld>
            <a:endParaRPr/>
          </a:p>
        </p:txBody>
      </p:sp>
    </p:spTree>
  </p:cSld>
</p:notes>
</file>

<file path=ppt/notesSlides/notesSlide4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38" name="PlaceHolder 1"/>
          <p:cNvSpPr>
            <a:spLocks noGrp="1"/>
          </p:cNvSpPr>
          <p:nvPr>
            <p:ph type="body"/>
          </p:nvPr>
        </p:nvSpPr>
        <p:spPr>
          <a:xfrm>
            <a:off x="679680" y="4715280"/>
            <a:ext cx="5437800" cy="4466520"/>
          </a:xfrm>
          <a:prstGeom prst="rect">
            <a:avLst/>
          </a:prstGeom>
        </p:spPr>
        <p:txBody>
          <a:bodyPr/>
          <a:p>
            <a:endParaRPr/>
          </a:p>
        </p:txBody>
      </p:sp>
      <p:sp>
        <p:nvSpPr>
          <p:cNvPr id="1039" name="TextShape 2"/>
          <p:cNvSpPr txBox="1"/>
          <p:nvPr/>
        </p:nvSpPr>
        <p:spPr>
          <a:xfrm>
            <a:off x="3850560" y="9428760"/>
            <a:ext cx="2945160" cy="496080"/>
          </a:xfrm>
          <a:prstGeom prst="rect">
            <a:avLst/>
          </a:prstGeom>
          <a:noFill/>
          <a:ln>
            <a:noFill/>
          </a:ln>
        </p:spPr>
        <p:txBody>
          <a:bodyPr anchor="b"/>
          <a:p>
            <a:pPr algn="r">
              <a:lnSpc>
                <a:spcPct val="100000"/>
              </a:lnSpc>
            </a:pPr>
            <a:fld id="{57D23080-5542-46B6-BC4A-F967E4B96D3C}" type="slidenum">
              <a:rPr lang="it-IT" sz="1200" strike="noStrike">
                <a:solidFill>
                  <a:srgbClr val="000000"/>
                </a:solidFill>
                <a:latin typeface="+mn-lt"/>
                <a:ea typeface="+mn-ea"/>
              </a:rPr>
              <a:t>&lt;numero&gt;</a:t>
            </a:fld>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96" name="PlaceHolder 1"/>
          <p:cNvSpPr>
            <a:spLocks noGrp="1"/>
          </p:cNvSpPr>
          <p:nvPr>
            <p:ph type="body"/>
          </p:nvPr>
        </p:nvSpPr>
        <p:spPr>
          <a:xfrm>
            <a:off x="679680" y="4715280"/>
            <a:ext cx="5437800" cy="4466520"/>
          </a:xfrm>
          <a:prstGeom prst="rect">
            <a:avLst/>
          </a:prstGeom>
        </p:spPr>
        <p:txBody>
          <a:bodyPr/>
          <a:p>
            <a:pPr>
              <a:lnSpc>
                <a:spcPct val="100000"/>
              </a:lnSpc>
            </a:pPr>
            <a:r>
              <a:rPr lang="it-IT" sz="2000" strike="noStrike">
                <a:latin typeface="Arial"/>
              </a:rPr>
              <a:t>Senza dimenticare questo testo che fornisce un'ampia panoramica dei rischi lavorativi per la salute degli operatori di polizia, con particolare attenzione a quelli di natura psico-sociale e illustra dettagliatamente le procedure per il riconoscimento della dipendenza da causa di servizio di infermità e lesioni, nonché i criteri cardine per la valutazione del nesso di causalità tra l'attività di servizio e le patologie più frequenti. Nell'ultima parte vegono tracciati i possibili interventi migliorativi e proposto un confronto con la normativa I.N.A.I.L., vigente per gli altri settori lavorativi</a:t>
            </a:r>
            <a:endParaRPr/>
          </a:p>
          <a:p>
            <a:pPr>
              <a:lnSpc>
                <a:spcPct val="100000"/>
              </a:lnSpc>
            </a:pPr>
            <a:endParaRPr/>
          </a:p>
        </p:txBody>
      </p:sp>
      <p:sp>
        <p:nvSpPr>
          <p:cNvPr id="997" name="TextShape 2"/>
          <p:cNvSpPr txBox="1"/>
          <p:nvPr/>
        </p:nvSpPr>
        <p:spPr>
          <a:xfrm>
            <a:off x="3850560" y="9428760"/>
            <a:ext cx="2945160" cy="496080"/>
          </a:xfrm>
          <a:prstGeom prst="rect">
            <a:avLst/>
          </a:prstGeom>
          <a:noFill/>
          <a:ln>
            <a:noFill/>
          </a:ln>
        </p:spPr>
        <p:txBody>
          <a:bodyPr anchor="b"/>
          <a:p>
            <a:pPr algn="r">
              <a:lnSpc>
                <a:spcPct val="100000"/>
              </a:lnSpc>
            </a:pPr>
            <a:fld id="{E0E9700E-7837-4E7E-8287-8A7612B476DD}" type="slidenum">
              <a:rPr lang="it-IT" sz="1200" strike="noStrike">
                <a:solidFill>
                  <a:srgbClr val="000000"/>
                </a:solidFill>
                <a:latin typeface="+mn-lt"/>
                <a:ea typeface="+mn-ea"/>
              </a:rPr>
              <a:t>&lt;numero&gt;</a:t>
            </a:fld>
            <a:endParaRPr/>
          </a:p>
        </p:txBody>
      </p:sp>
    </p:spTree>
  </p:cSld>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98" name="PlaceHolder 1"/>
          <p:cNvSpPr>
            <a:spLocks noGrp="1"/>
          </p:cNvSpPr>
          <p:nvPr>
            <p:ph type="body"/>
          </p:nvPr>
        </p:nvSpPr>
        <p:spPr>
          <a:xfrm>
            <a:off x="679680" y="4715280"/>
            <a:ext cx="5437800" cy="4466520"/>
          </a:xfrm>
          <a:prstGeom prst="rect">
            <a:avLst/>
          </a:prstGeom>
        </p:spPr>
        <p:txBody>
          <a:bodyPr/>
          <a:p>
            <a:r>
              <a:rPr lang="it-IT" sz="2000" strike="noStrike">
                <a:latin typeface="Arial"/>
              </a:rPr>
              <a:t>Anche se lo shfitwork aveva ed ha elevati interessi ed implicanze anche i altri delicati settori e condizioni….come vediamo qui in una pubblicazione NATO</a:t>
            </a:r>
            <a:endParaRPr/>
          </a:p>
        </p:txBody>
      </p:sp>
      <p:sp>
        <p:nvSpPr>
          <p:cNvPr id="999" name="TextShape 2"/>
          <p:cNvSpPr txBox="1"/>
          <p:nvPr/>
        </p:nvSpPr>
        <p:spPr>
          <a:xfrm>
            <a:off x="3850560" y="9428760"/>
            <a:ext cx="2945160" cy="496080"/>
          </a:xfrm>
          <a:prstGeom prst="rect">
            <a:avLst/>
          </a:prstGeom>
          <a:noFill/>
          <a:ln>
            <a:noFill/>
          </a:ln>
        </p:spPr>
        <p:txBody>
          <a:bodyPr anchor="b"/>
          <a:p>
            <a:pPr algn="r">
              <a:lnSpc>
                <a:spcPct val="100000"/>
              </a:lnSpc>
            </a:pPr>
            <a:fld id="{E75E49DF-60BB-4381-8257-28CDAAD34E5F}" type="slidenum">
              <a:rPr lang="it-IT" sz="1200" strike="noStrike">
                <a:solidFill>
                  <a:srgbClr val="000000"/>
                </a:solidFill>
                <a:latin typeface="+mn-lt"/>
                <a:ea typeface="+mn-ea"/>
              </a:rPr>
              <a:t>&lt;numero&gt;</a:t>
            </a:fld>
            <a:endParaRPr/>
          </a:p>
        </p:txBody>
      </p:sp>
    </p:spTree>
  </p:cSld>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00" name="PlaceHolder 1"/>
          <p:cNvSpPr>
            <a:spLocks noGrp="1"/>
          </p:cNvSpPr>
          <p:nvPr>
            <p:ph type="body"/>
          </p:nvPr>
        </p:nvSpPr>
        <p:spPr>
          <a:xfrm>
            <a:off x="679680" y="4715280"/>
            <a:ext cx="5437800" cy="4466520"/>
          </a:xfrm>
          <a:prstGeom prst="rect">
            <a:avLst/>
          </a:prstGeom>
        </p:spPr>
        <p:txBody>
          <a:bodyPr/>
          <a:p>
            <a:r>
              <a:rPr lang="it-IT" sz="2000" strike="noStrike">
                <a:latin typeface="Arial"/>
              </a:rPr>
              <a:t>Alla luce di queste nuove conoscenze ora possiamo interpretare alcuni nostri vecchi dati</a:t>
            </a:r>
            <a:r>
              <a:rPr b="1" lang="it-IT" sz="2000" strike="noStrike">
                <a:latin typeface="Arial"/>
              </a:rPr>
              <a:t> </a:t>
            </a:r>
            <a:r>
              <a:rPr lang="it-IT" sz="2000" strike="noStrike">
                <a:latin typeface="Arial"/>
              </a:rPr>
              <a:t>in una chiave un po’ diversa e forse più corretta….</a:t>
            </a:r>
            <a:endParaRPr/>
          </a:p>
        </p:txBody>
      </p:sp>
      <p:sp>
        <p:nvSpPr>
          <p:cNvPr id="1001" name="TextShape 2"/>
          <p:cNvSpPr txBox="1"/>
          <p:nvPr/>
        </p:nvSpPr>
        <p:spPr>
          <a:xfrm>
            <a:off x="3850560" y="9428760"/>
            <a:ext cx="2945160" cy="496080"/>
          </a:xfrm>
          <a:prstGeom prst="rect">
            <a:avLst/>
          </a:prstGeom>
          <a:noFill/>
          <a:ln>
            <a:noFill/>
          </a:ln>
        </p:spPr>
        <p:txBody>
          <a:bodyPr anchor="b"/>
          <a:p>
            <a:pPr algn="r">
              <a:lnSpc>
                <a:spcPct val="100000"/>
              </a:lnSpc>
            </a:pPr>
            <a:fld id="{05FD1186-9111-4592-BF86-640C57537554}" type="slidenum">
              <a:rPr lang="it-IT" sz="1200" strike="noStrike">
                <a:solidFill>
                  <a:srgbClr val="000000"/>
                </a:solidFill>
                <a:latin typeface="+mn-lt"/>
                <a:ea typeface="+mn-ea"/>
              </a:rPr>
              <a:t>&lt;numero&gt;</a:t>
            </a:fld>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0.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1.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2.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3.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4.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5.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6.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7.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8.xml.rels><?xml version="1.0" encoding="UTF-8"?>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23.png"/><Relationship Id="rId3" Type="http://schemas.openxmlformats.org/officeDocument/2006/relationships/image" Target="../media/image24.png"/>
</Relationships>
</file>

<file path=ppt/slideLayouts/_rels/slideLayout109.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0.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1.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2.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3.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4.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5.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6.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7.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8.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9.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
</Relationships>
</file>

<file path=ppt/slideLayouts/_rels/slideLayout120.xml.rels><?xml version="1.0" encoding="UTF-8"?>
<Relationships xmlns="http://schemas.openxmlformats.org/package/2006/relationships"><Relationship Id="rId1" Type="http://schemas.openxmlformats.org/officeDocument/2006/relationships/slideMaster" Target="../slideMasters/slideMaster10.xml"/><Relationship Id="rId2" Type="http://schemas.openxmlformats.org/officeDocument/2006/relationships/image" Target="../media/image26.png"/><Relationship Id="rId3" Type="http://schemas.openxmlformats.org/officeDocument/2006/relationships/image" Target="../media/image27.png"/>
</Relationships>
</file>

<file path=ppt/slideLayouts/_rels/slideLayout121.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2.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3.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4.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5.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6.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7.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8.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9.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30.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31.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32.xml.rels><?xml version="1.0" encoding="UTF-8"?>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28.png"/><Relationship Id="rId3" Type="http://schemas.openxmlformats.org/officeDocument/2006/relationships/image" Target="../media/image29.png"/>
</Relationships>
</file>

<file path=ppt/slideLayouts/_rels/slideLayout133.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34.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35.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36.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37.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38.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39.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0.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41.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42.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43.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44.xml.rels><?xml version="1.0" encoding="UTF-8"?>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31.png"/><Relationship Id="rId3" Type="http://schemas.openxmlformats.org/officeDocument/2006/relationships/image" Target="../media/image32.png"/>
</Relationships>
</file>

<file path=ppt/slideLayouts/_rels/slideLayout145.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46.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47.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48.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49.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0.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51.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52.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53.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54.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55.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156.xml.rels><?xml version="1.0" encoding="UTF-8"?>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33.png"/><Relationship Id="rId3" Type="http://schemas.openxmlformats.org/officeDocument/2006/relationships/image" Target="../media/image34.png"/>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6.png"/>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9.png"/>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0.png"/><Relationship Id="rId3" Type="http://schemas.openxmlformats.org/officeDocument/2006/relationships/image" Target="../media/image11.png"/>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3.png"/><Relationship Id="rId3" Type="http://schemas.openxmlformats.org/officeDocument/2006/relationships/image" Target="../media/image14.png"/>
</Relationships>
</file>

<file path=ppt/slideLayouts/_rels/slideLayout6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3.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4.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5.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6.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7.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8.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9.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0.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2.xml.rels><?xml version="1.0" encoding="UTF-8"?>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6.png"/><Relationship Id="rId3" Type="http://schemas.openxmlformats.org/officeDocument/2006/relationships/image" Target="../media/image17.png"/>
</Relationships>
</file>

<file path=ppt/slideLayouts/_rels/slideLayout73.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4.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5.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6.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7.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8.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9.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0.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1.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2.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3.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4.xml.rels><?xml version="1.0" encoding="UTF-8"?>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8.png"/><Relationship Id="rId3" Type="http://schemas.openxmlformats.org/officeDocument/2006/relationships/image" Target="../media/image19.png"/>
</Relationships>
</file>

<file path=ppt/slideLayouts/_rels/slideLayout85.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6.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7.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8.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9.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0.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1.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2.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3.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4.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5.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6.xml.rels><?xml version="1.0" encoding="UTF-8"?>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0.png"/><Relationship Id="rId3" Type="http://schemas.openxmlformats.org/officeDocument/2006/relationships/image" Target="../media/image21.png"/>
</Relationships>
</file>

<file path=ppt/slideLayouts/_rels/slideLayout97.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98.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99.xml.rels><?xml version="1.0" encoding="UTF-8"?>
<Relationships xmlns="http://schemas.openxmlformats.org/package/2006/relationships"><Relationship Id="rId1" Type="http://schemas.openxmlformats.org/officeDocument/2006/relationships/slideMaster" Target="../slideMasters/slideMaster9.xml"/>
</Relationships>
</file>

<file path=ppt/slideLayouts/slideLayout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36"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7" name="PlaceHolder 2"/>
          <p:cNvSpPr>
            <a:spLocks noGrp="1"/>
          </p:cNvSpPr>
          <p:nvPr>
            <p:ph type="body"/>
          </p:nvPr>
        </p:nvSpPr>
        <p:spPr>
          <a:xfrm>
            <a:off x="722160" y="2906640"/>
            <a:ext cx="7772040" cy="715320"/>
          </a:xfrm>
          <a:prstGeom prst="rect">
            <a:avLst/>
          </a:prstGeom>
        </p:spPr>
        <p:txBody>
          <a:bodyPr lIns="0" rIns="0" tIns="0" bIns="0"/>
          <a:p>
            <a:endParaRPr/>
          </a:p>
        </p:txBody>
      </p:sp>
      <p:sp>
        <p:nvSpPr>
          <p:cNvPr id="38" name="PlaceHolder 3"/>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100.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350"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51"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352" name="PlaceHolder 3"/>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101.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353" name="PlaceHolder 1"/>
          <p:cNvSpPr>
            <a:spLocks noGrp="1"/>
          </p:cNvSpPr>
          <p:nvPr>
            <p:ph type="title"/>
          </p:nvPr>
        </p:nvSpPr>
        <p:spPr>
          <a:xfrm>
            <a:off x="722160" y="4406760"/>
            <a:ext cx="7772040" cy="1361880"/>
          </a:xfrm>
          <a:prstGeom prst="rect">
            <a:avLst/>
          </a:prstGeom>
        </p:spPr>
        <p:txBody>
          <a:bodyPr lIns="0" rIns="0" tIns="0" bIns="0" anchor="ctr"/>
          <a:p>
            <a:endParaRPr/>
          </a:p>
        </p:txBody>
      </p:sp>
    </p:spTree>
  </p:cSld>
</p:sldLayout>
</file>

<file path=ppt/slideLayouts/slideLayout102.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354" name="PlaceHolder 1"/>
          <p:cNvSpPr>
            <a:spLocks noGrp="1"/>
          </p:cNvSpPr>
          <p:nvPr>
            <p:ph type="subTitle"/>
          </p:nvPr>
        </p:nvSpPr>
        <p:spPr>
          <a:xfrm>
            <a:off x="722160" y="4406760"/>
            <a:ext cx="7772040" cy="6314040"/>
          </a:xfrm>
          <a:prstGeom prst="rect">
            <a:avLst/>
          </a:prstGeom>
        </p:spPr>
        <p:txBody>
          <a:bodyPr lIns="0" rIns="0" tIns="0" bIns="0" anchor="ctr"/>
          <a:p>
            <a:pPr algn="ctr"/>
            <a:endParaRPr/>
          </a:p>
        </p:txBody>
      </p:sp>
    </p:spTree>
  </p:cSld>
</p:sldLayout>
</file>

<file path=ppt/slideLayouts/slideLayout103.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355"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56"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357" name="PlaceHolder 3"/>
          <p:cNvSpPr>
            <a:spLocks noGrp="1"/>
          </p:cNvSpPr>
          <p:nvPr>
            <p:ph type="body"/>
          </p:nvPr>
        </p:nvSpPr>
        <p:spPr>
          <a:xfrm>
            <a:off x="722160" y="3690360"/>
            <a:ext cx="3792600" cy="715320"/>
          </a:xfrm>
          <a:prstGeom prst="rect">
            <a:avLst/>
          </a:prstGeom>
        </p:spPr>
        <p:txBody>
          <a:bodyPr lIns="0" rIns="0" tIns="0" bIns="0"/>
          <a:p>
            <a:endParaRPr/>
          </a:p>
        </p:txBody>
      </p:sp>
      <p:sp>
        <p:nvSpPr>
          <p:cNvPr id="358" name="PlaceHolder 4"/>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104.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359"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60"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361"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362" name="PlaceHolder 4"/>
          <p:cNvSpPr>
            <a:spLocks noGrp="1"/>
          </p:cNvSpPr>
          <p:nvPr>
            <p:ph type="body"/>
          </p:nvPr>
        </p:nvSpPr>
        <p:spPr>
          <a:xfrm>
            <a:off x="4704840" y="3690360"/>
            <a:ext cx="3792600" cy="715320"/>
          </a:xfrm>
          <a:prstGeom prst="rect">
            <a:avLst/>
          </a:prstGeom>
        </p:spPr>
        <p:txBody>
          <a:bodyPr lIns="0" rIns="0" tIns="0" bIns="0"/>
          <a:p>
            <a:endParaRPr/>
          </a:p>
        </p:txBody>
      </p:sp>
    </p:spTree>
  </p:cSld>
</p:sldLayout>
</file>

<file path=ppt/slideLayouts/slideLayout105.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363"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64"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365"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366" name="PlaceHolder 4"/>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106.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367"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68" name="PlaceHolder 2"/>
          <p:cNvSpPr>
            <a:spLocks noGrp="1"/>
          </p:cNvSpPr>
          <p:nvPr>
            <p:ph type="body"/>
          </p:nvPr>
        </p:nvSpPr>
        <p:spPr>
          <a:xfrm>
            <a:off x="722160" y="2906640"/>
            <a:ext cx="7772040" cy="715320"/>
          </a:xfrm>
          <a:prstGeom prst="rect">
            <a:avLst/>
          </a:prstGeom>
        </p:spPr>
        <p:txBody>
          <a:bodyPr lIns="0" rIns="0" tIns="0" bIns="0"/>
          <a:p>
            <a:endParaRPr/>
          </a:p>
        </p:txBody>
      </p:sp>
      <p:sp>
        <p:nvSpPr>
          <p:cNvPr id="369" name="PlaceHolder 3"/>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107.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370"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71"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372"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373" name="PlaceHolder 4"/>
          <p:cNvSpPr>
            <a:spLocks noGrp="1"/>
          </p:cNvSpPr>
          <p:nvPr>
            <p:ph type="body"/>
          </p:nvPr>
        </p:nvSpPr>
        <p:spPr>
          <a:xfrm>
            <a:off x="4704840" y="3690360"/>
            <a:ext cx="3792600" cy="715320"/>
          </a:xfrm>
          <a:prstGeom prst="rect">
            <a:avLst/>
          </a:prstGeom>
        </p:spPr>
        <p:txBody>
          <a:bodyPr lIns="0" rIns="0" tIns="0" bIns="0"/>
          <a:p>
            <a:endParaRPr/>
          </a:p>
        </p:txBody>
      </p:sp>
      <p:sp>
        <p:nvSpPr>
          <p:cNvPr id="374" name="PlaceHolder 5"/>
          <p:cNvSpPr>
            <a:spLocks noGrp="1"/>
          </p:cNvSpPr>
          <p:nvPr>
            <p:ph type="body"/>
          </p:nvPr>
        </p:nvSpPr>
        <p:spPr>
          <a:xfrm>
            <a:off x="722160" y="3690360"/>
            <a:ext cx="3792600" cy="715320"/>
          </a:xfrm>
          <a:prstGeom prst="rect">
            <a:avLst/>
          </a:prstGeom>
        </p:spPr>
        <p:txBody>
          <a:bodyPr lIns="0" rIns="0" tIns="0" bIns="0"/>
          <a:p>
            <a:endParaRPr/>
          </a:p>
        </p:txBody>
      </p:sp>
    </p:spTree>
  </p:cSld>
</p:sldLayout>
</file>

<file path=ppt/slideLayouts/slideLayout108.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375"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76" name="PlaceHolder 2"/>
          <p:cNvSpPr>
            <a:spLocks noGrp="1"/>
          </p:cNvSpPr>
          <p:nvPr>
            <p:ph type="body"/>
          </p:nvPr>
        </p:nvSpPr>
        <p:spPr>
          <a:xfrm>
            <a:off x="722160" y="2906640"/>
            <a:ext cx="7772040" cy="1499760"/>
          </a:xfrm>
          <a:prstGeom prst="rect">
            <a:avLst/>
          </a:prstGeom>
        </p:spPr>
        <p:txBody>
          <a:bodyPr lIns="0" rIns="0" tIns="0" bIns="0"/>
          <a:p>
            <a:endParaRPr/>
          </a:p>
        </p:txBody>
      </p:sp>
      <p:sp>
        <p:nvSpPr>
          <p:cNvPr id="377" name="PlaceHolder 3"/>
          <p:cNvSpPr>
            <a:spLocks noGrp="1"/>
          </p:cNvSpPr>
          <p:nvPr>
            <p:ph type="body"/>
          </p:nvPr>
        </p:nvSpPr>
        <p:spPr>
          <a:xfrm>
            <a:off x="722160" y="2906640"/>
            <a:ext cx="7772040" cy="1499760"/>
          </a:xfrm>
          <a:prstGeom prst="rect">
            <a:avLst/>
          </a:prstGeom>
        </p:spPr>
        <p:txBody>
          <a:bodyPr lIns="0" rIns="0" tIns="0" bIns="0"/>
          <a:p>
            <a:endParaRPr/>
          </a:p>
        </p:txBody>
      </p:sp>
      <p:pic>
        <p:nvPicPr>
          <p:cNvPr id="378" name="" descr=""/>
          <p:cNvPicPr/>
          <p:nvPr/>
        </p:nvPicPr>
        <p:blipFill>
          <a:blip r:embed="rId2"/>
          <a:stretch/>
        </p:blipFill>
        <p:spPr>
          <a:xfrm>
            <a:off x="3668040" y="2906640"/>
            <a:ext cx="1879560" cy="1499760"/>
          </a:xfrm>
          <a:prstGeom prst="rect">
            <a:avLst/>
          </a:prstGeom>
          <a:ln>
            <a:noFill/>
          </a:ln>
        </p:spPr>
      </p:pic>
      <p:pic>
        <p:nvPicPr>
          <p:cNvPr id="379" name="" descr=""/>
          <p:cNvPicPr/>
          <p:nvPr/>
        </p:nvPicPr>
        <p:blipFill>
          <a:blip r:embed="rId3"/>
          <a:stretch/>
        </p:blipFill>
        <p:spPr>
          <a:xfrm>
            <a:off x="3668040" y="2906640"/>
            <a:ext cx="1879560" cy="1499760"/>
          </a:xfrm>
          <a:prstGeom prst="rect">
            <a:avLst/>
          </a:prstGeom>
          <a:ln>
            <a:noFill/>
          </a:ln>
        </p:spPr>
      </p:pic>
    </p:spTree>
  </p:cSld>
</p:sldLayout>
</file>

<file path=ppt/slideLayouts/slideLayout109.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39"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0"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41"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42" name="PlaceHolder 4"/>
          <p:cNvSpPr>
            <a:spLocks noGrp="1"/>
          </p:cNvSpPr>
          <p:nvPr>
            <p:ph type="body"/>
          </p:nvPr>
        </p:nvSpPr>
        <p:spPr>
          <a:xfrm>
            <a:off x="4704840" y="3690360"/>
            <a:ext cx="3792600" cy="715320"/>
          </a:xfrm>
          <a:prstGeom prst="rect">
            <a:avLst/>
          </a:prstGeom>
        </p:spPr>
        <p:txBody>
          <a:bodyPr lIns="0" rIns="0" tIns="0" bIns="0"/>
          <a:p>
            <a:endParaRPr/>
          </a:p>
        </p:txBody>
      </p:sp>
      <p:sp>
        <p:nvSpPr>
          <p:cNvPr id="43" name="PlaceHolder 5"/>
          <p:cNvSpPr>
            <a:spLocks noGrp="1"/>
          </p:cNvSpPr>
          <p:nvPr>
            <p:ph type="body"/>
          </p:nvPr>
        </p:nvSpPr>
        <p:spPr>
          <a:xfrm>
            <a:off x="722160" y="3690360"/>
            <a:ext cx="3792600" cy="715320"/>
          </a:xfrm>
          <a:prstGeom prst="rect">
            <a:avLst/>
          </a:prstGeom>
        </p:spPr>
        <p:txBody>
          <a:bodyPr lIns="0" rIns="0" tIns="0" bIns="0"/>
          <a:p>
            <a:endParaRPr/>
          </a:p>
        </p:txBody>
      </p:sp>
    </p:spTree>
  </p:cSld>
</p:sldLayout>
</file>

<file path=ppt/slideLayouts/slideLayout110.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392"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93" name="PlaceHolder 2"/>
          <p:cNvSpPr>
            <a:spLocks noGrp="1"/>
          </p:cNvSpPr>
          <p:nvPr>
            <p:ph type="subTitle"/>
          </p:nvPr>
        </p:nvSpPr>
        <p:spPr>
          <a:xfrm>
            <a:off x="722160" y="2906640"/>
            <a:ext cx="7772040" cy="1499760"/>
          </a:xfrm>
          <a:prstGeom prst="rect">
            <a:avLst/>
          </a:prstGeom>
        </p:spPr>
        <p:txBody>
          <a:bodyPr lIns="0" rIns="0" tIns="0" bIns="0" anchor="ctr"/>
          <a:p>
            <a:pPr algn="ctr"/>
            <a:endParaRPr/>
          </a:p>
        </p:txBody>
      </p:sp>
    </p:spTree>
  </p:cSld>
</p:sldLayout>
</file>

<file path=ppt/slideLayouts/slideLayout111.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394"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95" name="PlaceHolder 2"/>
          <p:cNvSpPr>
            <a:spLocks noGrp="1"/>
          </p:cNvSpPr>
          <p:nvPr>
            <p:ph type="body"/>
          </p:nvPr>
        </p:nvSpPr>
        <p:spPr>
          <a:xfrm>
            <a:off x="722160" y="2906640"/>
            <a:ext cx="7772040" cy="1499760"/>
          </a:xfrm>
          <a:prstGeom prst="rect">
            <a:avLst/>
          </a:prstGeom>
        </p:spPr>
        <p:txBody>
          <a:bodyPr lIns="0" rIns="0" tIns="0" bIns="0"/>
          <a:p>
            <a:endParaRPr/>
          </a:p>
        </p:txBody>
      </p:sp>
    </p:spTree>
  </p:cSld>
</p:sldLayout>
</file>

<file path=ppt/slideLayouts/slideLayout112.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396"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97"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398" name="PlaceHolder 3"/>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113.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399" name="PlaceHolder 1"/>
          <p:cNvSpPr>
            <a:spLocks noGrp="1"/>
          </p:cNvSpPr>
          <p:nvPr>
            <p:ph type="title"/>
          </p:nvPr>
        </p:nvSpPr>
        <p:spPr>
          <a:xfrm>
            <a:off x="722160" y="4406760"/>
            <a:ext cx="7772040" cy="1361880"/>
          </a:xfrm>
          <a:prstGeom prst="rect">
            <a:avLst/>
          </a:prstGeom>
        </p:spPr>
        <p:txBody>
          <a:bodyPr lIns="0" rIns="0" tIns="0" bIns="0" anchor="ctr"/>
          <a:p>
            <a:endParaRPr/>
          </a:p>
        </p:txBody>
      </p:sp>
    </p:spTree>
  </p:cSld>
</p:sldLayout>
</file>

<file path=ppt/slideLayouts/slideLayout114.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400" name="PlaceHolder 1"/>
          <p:cNvSpPr>
            <a:spLocks noGrp="1"/>
          </p:cNvSpPr>
          <p:nvPr>
            <p:ph type="subTitle"/>
          </p:nvPr>
        </p:nvSpPr>
        <p:spPr>
          <a:xfrm>
            <a:off x="722160" y="4406760"/>
            <a:ext cx="7772040" cy="6314040"/>
          </a:xfrm>
          <a:prstGeom prst="rect">
            <a:avLst/>
          </a:prstGeom>
        </p:spPr>
        <p:txBody>
          <a:bodyPr lIns="0" rIns="0" tIns="0" bIns="0" anchor="ctr"/>
          <a:p>
            <a:pPr algn="ctr"/>
            <a:endParaRPr/>
          </a:p>
        </p:txBody>
      </p:sp>
    </p:spTree>
  </p:cSld>
</p:sldLayout>
</file>

<file path=ppt/slideLayouts/slideLayout115.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401"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02"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403" name="PlaceHolder 3"/>
          <p:cNvSpPr>
            <a:spLocks noGrp="1"/>
          </p:cNvSpPr>
          <p:nvPr>
            <p:ph type="body"/>
          </p:nvPr>
        </p:nvSpPr>
        <p:spPr>
          <a:xfrm>
            <a:off x="722160" y="3690360"/>
            <a:ext cx="3792600" cy="715320"/>
          </a:xfrm>
          <a:prstGeom prst="rect">
            <a:avLst/>
          </a:prstGeom>
        </p:spPr>
        <p:txBody>
          <a:bodyPr lIns="0" rIns="0" tIns="0" bIns="0"/>
          <a:p>
            <a:endParaRPr/>
          </a:p>
        </p:txBody>
      </p:sp>
      <p:sp>
        <p:nvSpPr>
          <p:cNvPr id="404" name="PlaceHolder 4"/>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116.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405"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06"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407"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408" name="PlaceHolder 4"/>
          <p:cNvSpPr>
            <a:spLocks noGrp="1"/>
          </p:cNvSpPr>
          <p:nvPr>
            <p:ph type="body"/>
          </p:nvPr>
        </p:nvSpPr>
        <p:spPr>
          <a:xfrm>
            <a:off x="4704840" y="3690360"/>
            <a:ext cx="3792600" cy="715320"/>
          </a:xfrm>
          <a:prstGeom prst="rect">
            <a:avLst/>
          </a:prstGeom>
        </p:spPr>
        <p:txBody>
          <a:bodyPr lIns="0" rIns="0" tIns="0" bIns="0"/>
          <a:p>
            <a:endParaRPr/>
          </a:p>
        </p:txBody>
      </p:sp>
    </p:spTree>
  </p:cSld>
</p:sldLayout>
</file>

<file path=ppt/slideLayouts/slideLayout117.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409"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10"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411"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412" name="PlaceHolder 4"/>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118.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413"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14" name="PlaceHolder 2"/>
          <p:cNvSpPr>
            <a:spLocks noGrp="1"/>
          </p:cNvSpPr>
          <p:nvPr>
            <p:ph type="body"/>
          </p:nvPr>
        </p:nvSpPr>
        <p:spPr>
          <a:xfrm>
            <a:off x="722160" y="2906640"/>
            <a:ext cx="7772040" cy="715320"/>
          </a:xfrm>
          <a:prstGeom prst="rect">
            <a:avLst/>
          </a:prstGeom>
        </p:spPr>
        <p:txBody>
          <a:bodyPr lIns="0" rIns="0" tIns="0" bIns="0"/>
          <a:p>
            <a:endParaRPr/>
          </a:p>
        </p:txBody>
      </p:sp>
      <p:sp>
        <p:nvSpPr>
          <p:cNvPr id="415" name="PlaceHolder 3"/>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119.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416"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17"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418"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419" name="PlaceHolder 4"/>
          <p:cNvSpPr>
            <a:spLocks noGrp="1"/>
          </p:cNvSpPr>
          <p:nvPr>
            <p:ph type="body"/>
          </p:nvPr>
        </p:nvSpPr>
        <p:spPr>
          <a:xfrm>
            <a:off x="4704840" y="3690360"/>
            <a:ext cx="3792600" cy="715320"/>
          </a:xfrm>
          <a:prstGeom prst="rect">
            <a:avLst/>
          </a:prstGeom>
        </p:spPr>
        <p:txBody>
          <a:bodyPr lIns="0" rIns="0" tIns="0" bIns="0"/>
          <a:p>
            <a:endParaRPr/>
          </a:p>
        </p:txBody>
      </p:sp>
      <p:sp>
        <p:nvSpPr>
          <p:cNvPr id="420" name="PlaceHolder 5"/>
          <p:cNvSpPr>
            <a:spLocks noGrp="1"/>
          </p:cNvSpPr>
          <p:nvPr>
            <p:ph type="body"/>
          </p:nvPr>
        </p:nvSpPr>
        <p:spPr>
          <a:xfrm>
            <a:off x="722160" y="3690360"/>
            <a:ext cx="3792600" cy="715320"/>
          </a:xfrm>
          <a:prstGeom prst="rect">
            <a:avLst/>
          </a:prstGeom>
        </p:spPr>
        <p:txBody>
          <a:bodyPr lIns="0" rIns="0" tIns="0" bIns="0"/>
          <a:p>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5" name="PlaceHolder 2"/>
          <p:cNvSpPr>
            <a:spLocks noGrp="1"/>
          </p:cNvSpPr>
          <p:nvPr>
            <p:ph type="body"/>
          </p:nvPr>
        </p:nvSpPr>
        <p:spPr>
          <a:xfrm>
            <a:off x="722160" y="2906640"/>
            <a:ext cx="7772040" cy="1499760"/>
          </a:xfrm>
          <a:prstGeom prst="rect">
            <a:avLst/>
          </a:prstGeom>
        </p:spPr>
        <p:txBody>
          <a:bodyPr lIns="0" rIns="0" tIns="0" bIns="0"/>
          <a:p>
            <a:endParaRPr/>
          </a:p>
        </p:txBody>
      </p:sp>
      <p:sp>
        <p:nvSpPr>
          <p:cNvPr id="46" name="PlaceHolder 3"/>
          <p:cNvSpPr>
            <a:spLocks noGrp="1"/>
          </p:cNvSpPr>
          <p:nvPr>
            <p:ph type="body"/>
          </p:nvPr>
        </p:nvSpPr>
        <p:spPr>
          <a:xfrm>
            <a:off x="722160" y="2906640"/>
            <a:ext cx="7772040" cy="1499760"/>
          </a:xfrm>
          <a:prstGeom prst="rect">
            <a:avLst/>
          </a:prstGeom>
        </p:spPr>
        <p:txBody>
          <a:bodyPr lIns="0" rIns="0" tIns="0" bIns="0"/>
          <a:p>
            <a:endParaRPr/>
          </a:p>
        </p:txBody>
      </p:sp>
      <p:pic>
        <p:nvPicPr>
          <p:cNvPr id="47" name="" descr=""/>
          <p:cNvPicPr/>
          <p:nvPr/>
        </p:nvPicPr>
        <p:blipFill>
          <a:blip r:embed="rId2"/>
          <a:stretch/>
        </p:blipFill>
        <p:spPr>
          <a:xfrm>
            <a:off x="3668040" y="2906640"/>
            <a:ext cx="1879560" cy="1499760"/>
          </a:xfrm>
          <a:prstGeom prst="rect">
            <a:avLst/>
          </a:prstGeom>
          <a:ln>
            <a:noFill/>
          </a:ln>
        </p:spPr>
      </p:pic>
      <p:pic>
        <p:nvPicPr>
          <p:cNvPr id="48" name="" descr=""/>
          <p:cNvPicPr/>
          <p:nvPr/>
        </p:nvPicPr>
        <p:blipFill>
          <a:blip r:embed="rId3"/>
          <a:stretch/>
        </p:blipFill>
        <p:spPr>
          <a:xfrm>
            <a:off x="3668040" y="2906640"/>
            <a:ext cx="1879560" cy="1499760"/>
          </a:xfrm>
          <a:prstGeom prst="rect">
            <a:avLst/>
          </a:prstGeom>
          <a:ln>
            <a:noFill/>
          </a:ln>
        </p:spPr>
      </p:pic>
    </p:spTree>
  </p:cSld>
</p:sldLayout>
</file>

<file path=ppt/slideLayouts/slideLayout120.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421"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22" name="PlaceHolder 2"/>
          <p:cNvSpPr>
            <a:spLocks noGrp="1"/>
          </p:cNvSpPr>
          <p:nvPr>
            <p:ph type="body"/>
          </p:nvPr>
        </p:nvSpPr>
        <p:spPr>
          <a:xfrm>
            <a:off x="722160" y="2906640"/>
            <a:ext cx="7772040" cy="1499760"/>
          </a:xfrm>
          <a:prstGeom prst="rect">
            <a:avLst/>
          </a:prstGeom>
        </p:spPr>
        <p:txBody>
          <a:bodyPr lIns="0" rIns="0" tIns="0" bIns="0"/>
          <a:p>
            <a:endParaRPr/>
          </a:p>
        </p:txBody>
      </p:sp>
      <p:sp>
        <p:nvSpPr>
          <p:cNvPr id="423" name="PlaceHolder 3"/>
          <p:cNvSpPr>
            <a:spLocks noGrp="1"/>
          </p:cNvSpPr>
          <p:nvPr>
            <p:ph type="body"/>
          </p:nvPr>
        </p:nvSpPr>
        <p:spPr>
          <a:xfrm>
            <a:off x="722160" y="2906640"/>
            <a:ext cx="7772040" cy="1499760"/>
          </a:xfrm>
          <a:prstGeom prst="rect">
            <a:avLst/>
          </a:prstGeom>
        </p:spPr>
        <p:txBody>
          <a:bodyPr lIns="0" rIns="0" tIns="0" bIns="0"/>
          <a:p>
            <a:endParaRPr/>
          </a:p>
        </p:txBody>
      </p:sp>
      <p:pic>
        <p:nvPicPr>
          <p:cNvPr id="424" name="" descr=""/>
          <p:cNvPicPr/>
          <p:nvPr/>
        </p:nvPicPr>
        <p:blipFill>
          <a:blip r:embed="rId2"/>
          <a:stretch/>
        </p:blipFill>
        <p:spPr>
          <a:xfrm>
            <a:off x="3668040" y="2906640"/>
            <a:ext cx="1879560" cy="1499760"/>
          </a:xfrm>
          <a:prstGeom prst="rect">
            <a:avLst/>
          </a:prstGeom>
          <a:ln>
            <a:noFill/>
          </a:ln>
        </p:spPr>
      </p:pic>
      <p:pic>
        <p:nvPicPr>
          <p:cNvPr id="425" name="" descr=""/>
          <p:cNvPicPr/>
          <p:nvPr/>
        </p:nvPicPr>
        <p:blipFill>
          <a:blip r:embed="rId3"/>
          <a:stretch/>
        </p:blipFill>
        <p:spPr>
          <a:xfrm>
            <a:off x="3668040" y="2906640"/>
            <a:ext cx="1879560" cy="1499760"/>
          </a:xfrm>
          <a:prstGeom prst="rect">
            <a:avLst/>
          </a:prstGeom>
          <a:ln>
            <a:noFill/>
          </a:ln>
        </p:spPr>
      </p:pic>
    </p:spTree>
  </p:cSld>
</p:sldLayout>
</file>

<file path=ppt/slideLayouts/slideLayout12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2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431"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32" name="PlaceHolder 2"/>
          <p:cNvSpPr>
            <a:spLocks noGrp="1"/>
          </p:cNvSpPr>
          <p:nvPr>
            <p:ph type="subTitle"/>
          </p:nvPr>
        </p:nvSpPr>
        <p:spPr>
          <a:xfrm>
            <a:off x="722160" y="2906640"/>
            <a:ext cx="7772040" cy="1499760"/>
          </a:xfrm>
          <a:prstGeom prst="rect">
            <a:avLst/>
          </a:prstGeom>
        </p:spPr>
        <p:txBody>
          <a:bodyPr lIns="0" rIns="0" tIns="0" bIns="0" anchor="ctr"/>
          <a:p>
            <a:pPr algn="ctr"/>
            <a:endParaRPr/>
          </a:p>
        </p:txBody>
      </p:sp>
    </p:spTree>
  </p:cSld>
</p:sldLayout>
</file>

<file path=ppt/slideLayouts/slideLayout12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433"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34" name="PlaceHolder 2"/>
          <p:cNvSpPr>
            <a:spLocks noGrp="1"/>
          </p:cNvSpPr>
          <p:nvPr>
            <p:ph type="body"/>
          </p:nvPr>
        </p:nvSpPr>
        <p:spPr>
          <a:xfrm>
            <a:off x="722160" y="2906640"/>
            <a:ext cx="7772040" cy="1499760"/>
          </a:xfrm>
          <a:prstGeom prst="rect">
            <a:avLst/>
          </a:prstGeom>
        </p:spPr>
        <p:txBody>
          <a:bodyPr lIns="0" rIns="0" tIns="0" bIns="0"/>
          <a:p>
            <a:endParaRPr/>
          </a:p>
        </p:txBody>
      </p:sp>
    </p:spTree>
  </p:cSld>
</p:sldLayout>
</file>

<file path=ppt/slideLayouts/slideLayout12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435"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36"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437" name="PlaceHolder 3"/>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12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438" name="PlaceHolder 1"/>
          <p:cNvSpPr>
            <a:spLocks noGrp="1"/>
          </p:cNvSpPr>
          <p:nvPr>
            <p:ph type="title"/>
          </p:nvPr>
        </p:nvSpPr>
        <p:spPr>
          <a:xfrm>
            <a:off x="722160" y="4406760"/>
            <a:ext cx="7772040" cy="1361880"/>
          </a:xfrm>
          <a:prstGeom prst="rect">
            <a:avLst/>
          </a:prstGeom>
        </p:spPr>
        <p:txBody>
          <a:bodyPr lIns="0" rIns="0" tIns="0" bIns="0" anchor="ctr"/>
          <a:p>
            <a:endParaRPr/>
          </a:p>
        </p:txBody>
      </p:sp>
    </p:spTree>
  </p:cSld>
</p:sldLayout>
</file>

<file path=ppt/slideLayouts/slideLayout12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439" name="PlaceHolder 1"/>
          <p:cNvSpPr>
            <a:spLocks noGrp="1"/>
          </p:cNvSpPr>
          <p:nvPr>
            <p:ph type="subTitle"/>
          </p:nvPr>
        </p:nvSpPr>
        <p:spPr>
          <a:xfrm>
            <a:off x="722160" y="4406760"/>
            <a:ext cx="7772040" cy="6314040"/>
          </a:xfrm>
          <a:prstGeom prst="rect">
            <a:avLst/>
          </a:prstGeom>
        </p:spPr>
        <p:txBody>
          <a:bodyPr lIns="0" rIns="0" tIns="0" bIns="0" anchor="ctr"/>
          <a:p>
            <a:pPr algn="ctr"/>
            <a:endParaRPr/>
          </a:p>
        </p:txBody>
      </p:sp>
    </p:spTree>
  </p:cSld>
</p:sldLayout>
</file>

<file path=ppt/slideLayouts/slideLayout12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440"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41"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442" name="PlaceHolder 3"/>
          <p:cNvSpPr>
            <a:spLocks noGrp="1"/>
          </p:cNvSpPr>
          <p:nvPr>
            <p:ph type="body"/>
          </p:nvPr>
        </p:nvSpPr>
        <p:spPr>
          <a:xfrm>
            <a:off x="722160" y="3690360"/>
            <a:ext cx="3792600" cy="715320"/>
          </a:xfrm>
          <a:prstGeom prst="rect">
            <a:avLst/>
          </a:prstGeom>
        </p:spPr>
        <p:txBody>
          <a:bodyPr lIns="0" rIns="0" tIns="0" bIns="0"/>
          <a:p>
            <a:endParaRPr/>
          </a:p>
        </p:txBody>
      </p:sp>
      <p:sp>
        <p:nvSpPr>
          <p:cNvPr id="443" name="PlaceHolder 4"/>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12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444"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45"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446"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447" name="PlaceHolder 4"/>
          <p:cNvSpPr>
            <a:spLocks noGrp="1"/>
          </p:cNvSpPr>
          <p:nvPr>
            <p:ph type="body"/>
          </p:nvPr>
        </p:nvSpPr>
        <p:spPr>
          <a:xfrm>
            <a:off x="4704840" y="3690360"/>
            <a:ext cx="3792600" cy="715320"/>
          </a:xfrm>
          <a:prstGeom prst="rect">
            <a:avLst/>
          </a:prstGeom>
        </p:spPr>
        <p:txBody>
          <a:bodyPr lIns="0" rIns="0" tIns="0" bIns="0"/>
          <a:p>
            <a:endParaRPr/>
          </a:p>
        </p:txBody>
      </p:sp>
    </p:spTree>
  </p:cSld>
</p:sldLayout>
</file>

<file path=ppt/slideLayouts/slideLayout12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448"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49"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450"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451" name="PlaceHolder 4"/>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3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452"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53" name="PlaceHolder 2"/>
          <p:cNvSpPr>
            <a:spLocks noGrp="1"/>
          </p:cNvSpPr>
          <p:nvPr>
            <p:ph type="body"/>
          </p:nvPr>
        </p:nvSpPr>
        <p:spPr>
          <a:xfrm>
            <a:off x="722160" y="2906640"/>
            <a:ext cx="7772040" cy="715320"/>
          </a:xfrm>
          <a:prstGeom prst="rect">
            <a:avLst/>
          </a:prstGeom>
        </p:spPr>
        <p:txBody>
          <a:bodyPr lIns="0" rIns="0" tIns="0" bIns="0"/>
          <a:p>
            <a:endParaRPr/>
          </a:p>
        </p:txBody>
      </p:sp>
      <p:sp>
        <p:nvSpPr>
          <p:cNvPr id="454" name="PlaceHolder 3"/>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13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455"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56"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457"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458" name="PlaceHolder 4"/>
          <p:cNvSpPr>
            <a:spLocks noGrp="1"/>
          </p:cNvSpPr>
          <p:nvPr>
            <p:ph type="body"/>
          </p:nvPr>
        </p:nvSpPr>
        <p:spPr>
          <a:xfrm>
            <a:off x="4704840" y="3690360"/>
            <a:ext cx="3792600" cy="715320"/>
          </a:xfrm>
          <a:prstGeom prst="rect">
            <a:avLst/>
          </a:prstGeom>
        </p:spPr>
        <p:txBody>
          <a:bodyPr lIns="0" rIns="0" tIns="0" bIns="0"/>
          <a:p>
            <a:endParaRPr/>
          </a:p>
        </p:txBody>
      </p:sp>
      <p:sp>
        <p:nvSpPr>
          <p:cNvPr id="459" name="PlaceHolder 5"/>
          <p:cNvSpPr>
            <a:spLocks noGrp="1"/>
          </p:cNvSpPr>
          <p:nvPr>
            <p:ph type="body"/>
          </p:nvPr>
        </p:nvSpPr>
        <p:spPr>
          <a:xfrm>
            <a:off x="722160" y="3690360"/>
            <a:ext cx="3792600" cy="715320"/>
          </a:xfrm>
          <a:prstGeom prst="rect">
            <a:avLst/>
          </a:prstGeom>
        </p:spPr>
        <p:txBody>
          <a:bodyPr lIns="0" rIns="0" tIns="0" bIns="0"/>
          <a:p>
            <a:endParaRPr/>
          </a:p>
        </p:txBody>
      </p:sp>
    </p:spTree>
  </p:cSld>
</p:sldLayout>
</file>

<file path=ppt/slideLayouts/slideLayout13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460"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61" name="PlaceHolder 2"/>
          <p:cNvSpPr>
            <a:spLocks noGrp="1"/>
          </p:cNvSpPr>
          <p:nvPr>
            <p:ph type="body"/>
          </p:nvPr>
        </p:nvSpPr>
        <p:spPr>
          <a:xfrm>
            <a:off x="722160" y="2906640"/>
            <a:ext cx="7772040" cy="1499760"/>
          </a:xfrm>
          <a:prstGeom prst="rect">
            <a:avLst/>
          </a:prstGeom>
        </p:spPr>
        <p:txBody>
          <a:bodyPr lIns="0" rIns="0" tIns="0" bIns="0"/>
          <a:p>
            <a:endParaRPr/>
          </a:p>
        </p:txBody>
      </p:sp>
      <p:sp>
        <p:nvSpPr>
          <p:cNvPr id="462" name="PlaceHolder 3"/>
          <p:cNvSpPr>
            <a:spLocks noGrp="1"/>
          </p:cNvSpPr>
          <p:nvPr>
            <p:ph type="body"/>
          </p:nvPr>
        </p:nvSpPr>
        <p:spPr>
          <a:xfrm>
            <a:off x="722160" y="2906640"/>
            <a:ext cx="7772040" cy="1499760"/>
          </a:xfrm>
          <a:prstGeom prst="rect">
            <a:avLst/>
          </a:prstGeom>
        </p:spPr>
        <p:txBody>
          <a:bodyPr lIns="0" rIns="0" tIns="0" bIns="0"/>
          <a:p>
            <a:endParaRPr/>
          </a:p>
        </p:txBody>
      </p:sp>
      <p:pic>
        <p:nvPicPr>
          <p:cNvPr id="463" name="" descr=""/>
          <p:cNvPicPr/>
          <p:nvPr/>
        </p:nvPicPr>
        <p:blipFill>
          <a:blip r:embed="rId2"/>
          <a:stretch/>
        </p:blipFill>
        <p:spPr>
          <a:xfrm>
            <a:off x="3668040" y="2906640"/>
            <a:ext cx="1879560" cy="1499760"/>
          </a:xfrm>
          <a:prstGeom prst="rect">
            <a:avLst/>
          </a:prstGeom>
          <a:ln>
            <a:noFill/>
          </a:ln>
        </p:spPr>
      </p:pic>
      <p:pic>
        <p:nvPicPr>
          <p:cNvPr id="464" name="" descr=""/>
          <p:cNvPicPr/>
          <p:nvPr/>
        </p:nvPicPr>
        <p:blipFill>
          <a:blip r:embed="rId3"/>
          <a:stretch/>
        </p:blipFill>
        <p:spPr>
          <a:xfrm>
            <a:off x="3668040" y="2906640"/>
            <a:ext cx="1879560" cy="1499760"/>
          </a:xfrm>
          <a:prstGeom prst="rect">
            <a:avLst/>
          </a:prstGeom>
          <a:ln>
            <a:noFill/>
          </a:ln>
        </p:spPr>
      </p:pic>
    </p:spTree>
  </p:cSld>
</p:sldLayout>
</file>

<file path=ppt/slideLayouts/slideLayout133.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34.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475"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76" name="PlaceHolder 2"/>
          <p:cNvSpPr>
            <a:spLocks noGrp="1"/>
          </p:cNvSpPr>
          <p:nvPr>
            <p:ph type="subTitle"/>
          </p:nvPr>
        </p:nvSpPr>
        <p:spPr>
          <a:xfrm>
            <a:off x="722160" y="2906640"/>
            <a:ext cx="7772040" cy="1499760"/>
          </a:xfrm>
          <a:prstGeom prst="rect">
            <a:avLst/>
          </a:prstGeom>
        </p:spPr>
        <p:txBody>
          <a:bodyPr lIns="0" rIns="0" tIns="0" bIns="0" anchor="ctr"/>
          <a:p>
            <a:pPr algn="ctr"/>
            <a:endParaRPr/>
          </a:p>
        </p:txBody>
      </p:sp>
    </p:spTree>
  </p:cSld>
</p:sldLayout>
</file>

<file path=ppt/slideLayouts/slideLayout135.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477"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78" name="PlaceHolder 2"/>
          <p:cNvSpPr>
            <a:spLocks noGrp="1"/>
          </p:cNvSpPr>
          <p:nvPr>
            <p:ph type="body"/>
          </p:nvPr>
        </p:nvSpPr>
        <p:spPr>
          <a:xfrm>
            <a:off x="722160" y="2906640"/>
            <a:ext cx="7772040" cy="1499760"/>
          </a:xfrm>
          <a:prstGeom prst="rect">
            <a:avLst/>
          </a:prstGeom>
        </p:spPr>
        <p:txBody>
          <a:bodyPr lIns="0" rIns="0" tIns="0" bIns="0"/>
          <a:p>
            <a:endParaRPr/>
          </a:p>
        </p:txBody>
      </p:sp>
    </p:spTree>
  </p:cSld>
</p:sldLayout>
</file>

<file path=ppt/slideLayouts/slideLayout136.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479"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80"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481" name="PlaceHolder 3"/>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137.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482" name="PlaceHolder 1"/>
          <p:cNvSpPr>
            <a:spLocks noGrp="1"/>
          </p:cNvSpPr>
          <p:nvPr>
            <p:ph type="title"/>
          </p:nvPr>
        </p:nvSpPr>
        <p:spPr>
          <a:xfrm>
            <a:off x="722160" y="4406760"/>
            <a:ext cx="7772040" cy="1361880"/>
          </a:xfrm>
          <a:prstGeom prst="rect">
            <a:avLst/>
          </a:prstGeom>
        </p:spPr>
        <p:txBody>
          <a:bodyPr lIns="0" rIns="0" tIns="0" bIns="0" anchor="ctr"/>
          <a:p>
            <a:endParaRPr/>
          </a:p>
        </p:txBody>
      </p:sp>
    </p:spTree>
  </p:cSld>
</p:sldLayout>
</file>

<file path=ppt/slideLayouts/slideLayout138.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483" name="PlaceHolder 1"/>
          <p:cNvSpPr>
            <a:spLocks noGrp="1"/>
          </p:cNvSpPr>
          <p:nvPr>
            <p:ph type="subTitle"/>
          </p:nvPr>
        </p:nvSpPr>
        <p:spPr>
          <a:xfrm>
            <a:off x="722160" y="4406760"/>
            <a:ext cx="7772040" cy="6314040"/>
          </a:xfrm>
          <a:prstGeom prst="rect">
            <a:avLst/>
          </a:prstGeom>
        </p:spPr>
        <p:txBody>
          <a:bodyPr lIns="0" rIns="0" tIns="0" bIns="0" anchor="ctr"/>
          <a:p>
            <a:pPr algn="ctr"/>
            <a:endParaRPr/>
          </a:p>
        </p:txBody>
      </p:sp>
    </p:spTree>
  </p:cSld>
</p:sldLayout>
</file>

<file path=ppt/slideLayouts/slideLayout139.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484"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85"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486" name="PlaceHolder 3"/>
          <p:cNvSpPr>
            <a:spLocks noGrp="1"/>
          </p:cNvSpPr>
          <p:nvPr>
            <p:ph type="body"/>
          </p:nvPr>
        </p:nvSpPr>
        <p:spPr>
          <a:xfrm>
            <a:off x="722160" y="3690360"/>
            <a:ext cx="3792600" cy="715320"/>
          </a:xfrm>
          <a:prstGeom prst="rect">
            <a:avLst/>
          </a:prstGeom>
        </p:spPr>
        <p:txBody>
          <a:bodyPr lIns="0" rIns="0" tIns="0" bIns="0"/>
          <a:p>
            <a:endParaRPr/>
          </a:p>
        </p:txBody>
      </p:sp>
      <p:sp>
        <p:nvSpPr>
          <p:cNvPr id="487" name="PlaceHolder 4"/>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54"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55" name="PlaceHolder 2"/>
          <p:cNvSpPr>
            <a:spLocks noGrp="1"/>
          </p:cNvSpPr>
          <p:nvPr>
            <p:ph type="subTitle"/>
          </p:nvPr>
        </p:nvSpPr>
        <p:spPr>
          <a:xfrm>
            <a:off x="722160" y="2906640"/>
            <a:ext cx="7772040" cy="1499760"/>
          </a:xfrm>
          <a:prstGeom prst="rect">
            <a:avLst/>
          </a:prstGeom>
        </p:spPr>
        <p:txBody>
          <a:bodyPr lIns="0" rIns="0" tIns="0" bIns="0" anchor="ctr"/>
          <a:p>
            <a:pPr algn="ctr"/>
            <a:endParaRPr/>
          </a:p>
        </p:txBody>
      </p:sp>
    </p:spTree>
  </p:cSld>
</p:sldLayout>
</file>

<file path=ppt/slideLayouts/slideLayout140.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488"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89"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490"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491" name="PlaceHolder 4"/>
          <p:cNvSpPr>
            <a:spLocks noGrp="1"/>
          </p:cNvSpPr>
          <p:nvPr>
            <p:ph type="body"/>
          </p:nvPr>
        </p:nvSpPr>
        <p:spPr>
          <a:xfrm>
            <a:off x="4704840" y="3690360"/>
            <a:ext cx="3792600" cy="715320"/>
          </a:xfrm>
          <a:prstGeom prst="rect">
            <a:avLst/>
          </a:prstGeom>
        </p:spPr>
        <p:txBody>
          <a:bodyPr lIns="0" rIns="0" tIns="0" bIns="0"/>
          <a:p>
            <a:endParaRPr/>
          </a:p>
        </p:txBody>
      </p:sp>
    </p:spTree>
  </p:cSld>
</p:sldLayout>
</file>

<file path=ppt/slideLayouts/slideLayout141.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492"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93"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494"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495" name="PlaceHolder 4"/>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142.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496"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497" name="PlaceHolder 2"/>
          <p:cNvSpPr>
            <a:spLocks noGrp="1"/>
          </p:cNvSpPr>
          <p:nvPr>
            <p:ph type="body"/>
          </p:nvPr>
        </p:nvSpPr>
        <p:spPr>
          <a:xfrm>
            <a:off x="722160" y="2906640"/>
            <a:ext cx="7772040" cy="715320"/>
          </a:xfrm>
          <a:prstGeom prst="rect">
            <a:avLst/>
          </a:prstGeom>
        </p:spPr>
        <p:txBody>
          <a:bodyPr lIns="0" rIns="0" tIns="0" bIns="0"/>
          <a:p>
            <a:endParaRPr/>
          </a:p>
        </p:txBody>
      </p:sp>
      <p:sp>
        <p:nvSpPr>
          <p:cNvPr id="498" name="PlaceHolder 3"/>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143.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499"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500"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501"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502" name="PlaceHolder 4"/>
          <p:cNvSpPr>
            <a:spLocks noGrp="1"/>
          </p:cNvSpPr>
          <p:nvPr>
            <p:ph type="body"/>
          </p:nvPr>
        </p:nvSpPr>
        <p:spPr>
          <a:xfrm>
            <a:off x="4704840" y="3690360"/>
            <a:ext cx="3792600" cy="715320"/>
          </a:xfrm>
          <a:prstGeom prst="rect">
            <a:avLst/>
          </a:prstGeom>
        </p:spPr>
        <p:txBody>
          <a:bodyPr lIns="0" rIns="0" tIns="0" bIns="0"/>
          <a:p>
            <a:endParaRPr/>
          </a:p>
        </p:txBody>
      </p:sp>
      <p:sp>
        <p:nvSpPr>
          <p:cNvPr id="503" name="PlaceHolder 5"/>
          <p:cNvSpPr>
            <a:spLocks noGrp="1"/>
          </p:cNvSpPr>
          <p:nvPr>
            <p:ph type="body"/>
          </p:nvPr>
        </p:nvSpPr>
        <p:spPr>
          <a:xfrm>
            <a:off x="722160" y="3690360"/>
            <a:ext cx="3792600" cy="715320"/>
          </a:xfrm>
          <a:prstGeom prst="rect">
            <a:avLst/>
          </a:prstGeom>
        </p:spPr>
        <p:txBody>
          <a:bodyPr lIns="0" rIns="0" tIns="0" bIns="0"/>
          <a:p>
            <a:endParaRPr/>
          </a:p>
        </p:txBody>
      </p:sp>
    </p:spTree>
  </p:cSld>
</p:sldLayout>
</file>

<file path=ppt/slideLayouts/slideLayout144.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504"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505" name="PlaceHolder 2"/>
          <p:cNvSpPr>
            <a:spLocks noGrp="1"/>
          </p:cNvSpPr>
          <p:nvPr>
            <p:ph type="body"/>
          </p:nvPr>
        </p:nvSpPr>
        <p:spPr>
          <a:xfrm>
            <a:off x="722160" y="2906640"/>
            <a:ext cx="7772040" cy="1499760"/>
          </a:xfrm>
          <a:prstGeom prst="rect">
            <a:avLst/>
          </a:prstGeom>
        </p:spPr>
        <p:txBody>
          <a:bodyPr lIns="0" rIns="0" tIns="0" bIns="0"/>
          <a:p>
            <a:endParaRPr/>
          </a:p>
        </p:txBody>
      </p:sp>
      <p:sp>
        <p:nvSpPr>
          <p:cNvPr id="506" name="PlaceHolder 3"/>
          <p:cNvSpPr>
            <a:spLocks noGrp="1"/>
          </p:cNvSpPr>
          <p:nvPr>
            <p:ph type="body"/>
          </p:nvPr>
        </p:nvSpPr>
        <p:spPr>
          <a:xfrm>
            <a:off x="722160" y="2906640"/>
            <a:ext cx="7772040" cy="1499760"/>
          </a:xfrm>
          <a:prstGeom prst="rect">
            <a:avLst/>
          </a:prstGeom>
        </p:spPr>
        <p:txBody>
          <a:bodyPr lIns="0" rIns="0" tIns="0" bIns="0"/>
          <a:p>
            <a:endParaRPr/>
          </a:p>
        </p:txBody>
      </p:sp>
      <p:pic>
        <p:nvPicPr>
          <p:cNvPr id="507" name="" descr=""/>
          <p:cNvPicPr/>
          <p:nvPr/>
        </p:nvPicPr>
        <p:blipFill>
          <a:blip r:embed="rId2"/>
          <a:stretch/>
        </p:blipFill>
        <p:spPr>
          <a:xfrm>
            <a:off x="3668040" y="2906640"/>
            <a:ext cx="1879560" cy="1499760"/>
          </a:xfrm>
          <a:prstGeom prst="rect">
            <a:avLst/>
          </a:prstGeom>
          <a:ln>
            <a:noFill/>
          </a:ln>
        </p:spPr>
      </p:pic>
      <p:pic>
        <p:nvPicPr>
          <p:cNvPr id="508" name="" descr=""/>
          <p:cNvPicPr/>
          <p:nvPr/>
        </p:nvPicPr>
        <p:blipFill>
          <a:blip r:embed="rId3"/>
          <a:stretch/>
        </p:blipFill>
        <p:spPr>
          <a:xfrm>
            <a:off x="3668040" y="2906640"/>
            <a:ext cx="1879560" cy="1499760"/>
          </a:xfrm>
          <a:prstGeom prst="rect">
            <a:avLst/>
          </a:prstGeom>
          <a:ln>
            <a:noFill/>
          </a:ln>
        </p:spPr>
      </p:pic>
    </p:spTree>
  </p:cSld>
</p:sldLayout>
</file>

<file path=ppt/slideLayouts/slideLayout145.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46.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514"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515" name="PlaceHolder 2"/>
          <p:cNvSpPr>
            <a:spLocks noGrp="1"/>
          </p:cNvSpPr>
          <p:nvPr>
            <p:ph type="subTitle"/>
          </p:nvPr>
        </p:nvSpPr>
        <p:spPr>
          <a:xfrm>
            <a:off x="722160" y="2906640"/>
            <a:ext cx="7772040" cy="1499760"/>
          </a:xfrm>
          <a:prstGeom prst="rect">
            <a:avLst/>
          </a:prstGeom>
        </p:spPr>
        <p:txBody>
          <a:bodyPr lIns="0" rIns="0" tIns="0" bIns="0" anchor="ctr"/>
          <a:p>
            <a:pPr algn="ctr"/>
            <a:endParaRPr/>
          </a:p>
        </p:txBody>
      </p:sp>
    </p:spTree>
  </p:cSld>
</p:sldLayout>
</file>

<file path=ppt/slideLayouts/slideLayout147.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516"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517" name="PlaceHolder 2"/>
          <p:cNvSpPr>
            <a:spLocks noGrp="1"/>
          </p:cNvSpPr>
          <p:nvPr>
            <p:ph type="body"/>
          </p:nvPr>
        </p:nvSpPr>
        <p:spPr>
          <a:xfrm>
            <a:off x="722160" y="2906640"/>
            <a:ext cx="7772040" cy="1499760"/>
          </a:xfrm>
          <a:prstGeom prst="rect">
            <a:avLst/>
          </a:prstGeom>
        </p:spPr>
        <p:txBody>
          <a:bodyPr lIns="0" rIns="0" tIns="0" bIns="0"/>
          <a:p>
            <a:endParaRPr/>
          </a:p>
        </p:txBody>
      </p:sp>
    </p:spTree>
  </p:cSld>
</p:sldLayout>
</file>

<file path=ppt/slideLayouts/slideLayout148.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518"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519"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520" name="PlaceHolder 3"/>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149.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521" name="PlaceHolder 1"/>
          <p:cNvSpPr>
            <a:spLocks noGrp="1"/>
          </p:cNvSpPr>
          <p:nvPr>
            <p:ph type="title"/>
          </p:nvPr>
        </p:nvSpPr>
        <p:spPr>
          <a:xfrm>
            <a:off x="722160" y="4406760"/>
            <a:ext cx="7772040" cy="1361880"/>
          </a:xfrm>
          <a:prstGeom prst="rect">
            <a:avLst/>
          </a:prstGeom>
        </p:spPr>
        <p:txBody>
          <a:bodyPr lIns="0" rIns="0" tIns="0" bIns="0" anchor="ctr"/>
          <a:p>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57" name="PlaceHolder 2"/>
          <p:cNvSpPr>
            <a:spLocks noGrp="1"/>
          </p:cNvSpPr>
          <p:nvPr>
            <p:ph type="body"/>
          </p:nvPr>
        </p:nvSpPr>
        <p:spPr>
          <a:xfrm>
            <a:off x="722160" y="2906640"/>
            <a:ext cx="7772040" cy="1499760"/>
          </a:xfrm>
          <a:prstGeom prst="rect">
            <a:avLst/>
          </a:prstGeom>
        </p:spPr>
        <p:txBody>
          <a:bodyPr lIns="0" rIns="0" tIns="0" bIns="0"/>
          <a:p>
            <a:endParaRPr/>
          </a:p>
        </p:txBody>
      </p:sp>
    </p:spTree>
  </p:cSld>
</p:sldLayout>
</file>

<file path=ppt/slideLayouts/slideLayout150.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522" name="PlaceHolder 1"/>
          <p:cNvSpPr>
            <a:spLocks noGrp="1"/>
          </p:cNvSpPr>
          <p:nvPr>
            <p:ph type="subTitle"/>
          </p:nvPr>
        </p:nvSpPr>
        <p:spPr>
          <a:xfrm>
            <a:off x="722160" y="4406760"/>
            <a:ext cx="7772040" cy="6314040"/>
          </a:xfrm>
          <a:prstGeom prst="rect">
            <a:avLst/>
          </a:prstGeom>
        </p:spPr>
        <p:txBody>
          <a:bodyPr lIns="0" rIns="0" tIns="0" bIns="0" anchor="ctr"/>
          <a:p>
            <a:pPr algn="ctr"/>
            <a:endParaRPr/>
          </a:p>
        </p:txBody>
      </p:sp>
    </p:spTree>
  </p:cSld>
</p:sldLayout>
</file>

<file path=ppt/slideLayouts/slideLayout151.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523"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524"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525" name="PlaceHolder 3"/>
          <p:cNvSpPr>
            <a:spLocks noGrp="1"/>
          </p:cNvSpPr>
          <p:nvPr>
            <p:ph type="body"/>
          </p:nvPr>
        </p:nvSpPr>
        <p:spPr>
          <a:xfrm>
            <a:off x="722160" y="3690360"/>
            <a:ext cx="3792600" cy="715320"/>
          </a:xfrm>
          <a:prstGeom prst="rect">
            <a:avLst/>
          </a:prstGeom>
        </p:spPr>
        <p:txBody>
          <a:bodyPr lIns="0" rIns="0" tIns="0" bIns="0"/>
          <a:p>
            <a:endParaRPr/>
          </a:p>
        </p:txBody>
      </p:sp>
      <p:sp>
        <p:nvSpPr>
          <p:cNvPr id="526" name="PlaceHolder 4"/>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152.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527"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528"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529"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530" name="PlaceHolder 4"/>
          <p:cNvSpPr>
            <a:spLocks noGrp="1"/>
          </p:cNvSpPr>
          <p:nvPr>
            <p:ph type="body"/>
          </p:nvPr>
        </p:nvSpPr>
        <p:spPr>
          <a:xfrm>
            <a:off x="4704840" y="3690360"/>
            <a:ext cx="3792600" cy="715320"/>
          </a:xfrm>
          <a:prstGeom prst="rect">
            <a:avLst/>
          </a:prstGeom>
        </p:spPr>
        <p:txBody>
          <a:bodyPr lIns="0" rIns="0" tIns="0" bIns="0"/>
          <a:p>
            <a:endParaRPr/>
          </a:p>
        </p:txBody>
      </p:sp>
    </p:spTree>
  </p:cSld>
</p:sldLayout>
</file>

<file path=ppt/slideLayouts/slideLayout153.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531"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532"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533"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534" name="PlaceHolder 4"/>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154.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535"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536" name="PlaceHolder 2"/>
          <p:cNvSpPr>
            <a:spLocks noGrp="1"/>
          </p:cNvSpPr>
          <p:nvPr>
            <p:ph type="body"/>
          </p:nvPr>
        </p:nvSpPr>
        <p:spPr>
          <a:xfrm>
            <a:off x="722160" y="2906640"/>
            <a:ext cx="7772040" cy="715320"/>
          </a:xfrm>
          <a:prstGeom prst="rect">
            <a:avLst/>
          </a:prstGeom>
        </p:spPr>
        <p:txBody>
          <a:bodyPr lIns="0" rIns="0" tIns="0" bIns="0"/>
          <a:p>
            <a:endParaRPr/>
          </a:p>
        </p:txBody>
      </p:sp>
      <p:sp>
        <p:nvSpPr>
          <p:cNvPr id="537" name="PlaceHolder 3"/>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155.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538"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539"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540"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541" name="PlaceHolder 4"/>
          <p:cNvSpPr>
            <a:spLocks noGrp="1"/>
          </p:cNvSpPr>
          <p:nvPr>
            <p:ph type="body"/>
          </p:nvPr>
        </p:nvSpPr>
        <p:spPr>
          <a:xfrm>
            <a:off x="4704840" y="3690360"/>
            <a:ext cx="3792600" cy="715320"/>
          </a:xfrm>
          <a:prstGeom prst="rect">
            <a:avLst/>
          </a:prstGeom>
        </p:spPr>
        <p:txBody>
          <a:bodyPr lIns="0" rIns="0" tIns="0" bIns="0"/>
          <a:p>
            <a:endParaRPr/>
          </a:p>
        </p:txBody>
      </p:sp>
      <p:sp>
        <p:nvSpPr>
          <p:cNvPr id="542" name="PlaceHolder 5"/>
          <p:cNvSpPr>
            <a:spLocks noGrp="1"/>
          </p:cNvSpPr>
          <p:nvPr>
            <p:ph type="body"/>
          </p:nvPr>
        </p:nvSpPr>
        <p:spPr>
          <a:xfrm>
            <a:off x="722160" y="3690360"/>
            <a:ext cx="3792600" cy="715320"/>
          </a:xfrm>
          <a:prstGeom prst="rect">
            <a:avLst/>
          </a:prstGeom>
        </p:spPr>
        <p:txBody>
          <a:bodyPr lIns="0" rIns="0" tIns="0" bIns="0"/>
          <a:p>
            <a:endParaRPr/>
          </a:p>
        </p:txBody>
      </p:sp>
    </p:spTree>
  </p:cSld>
</p:sldLayout>
</file>

<file path=ppt/slideLayouts/slideLayout156.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543"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544" name="PlaceHolder 2"/>
          <p:cNvSpPr>
            <a:spLocks noGrp="1"/>
          </p:cNvSpPr>
          <p:nvPr>
            <p:ph type="body"/>
          </p:nvPr>
        </p:nvSpPr>
        <p:spPr>
          <a:xfrm>
            <a:off x="722160" y="2906640"/>
            <a:ext cx="7772040" cy="1499760"/>
          </a:xfrm>
          <a:prstGeom prst="rect">
            <a:avLst/>
          </a:prstGeom>
        </p:spPr>
        <p:txBody>
          <a:bodyPr lIns="0" rIns="0" tIns="0" bIns="0"/>
          <a:p>
            <a:endParaRPr/>
          </a:p>
        </p:txBody>
      </p:sp>
      <p:sp>
        <p:nvSpPr>
          <p:cNvPr id="545" name="PlaceHolder 3"/>
          <p:cNvSpPr>
            <a:spLocks noGrp="1"/>
          </p:cNvSpPr>
          <p:nvPr>
            <p:ph type="body"/>
          </p:nvPr>
        </p:nvSpPr>
        <p:spPr>
          <a:xfrm>
            <a:off x="722160" y="2906640"/>
            <a:ext cx="7772040" cy="1499760"/>
          </a:xfrm>
          <a:prstGeom prst="rect">
            <a:avLst/>
          </a:prstGeom>
        </p:spPr>
        <p:txBody>
          <a:bodyPr lIns="0" rIns="0" tIns="0" bIns="0"/>
          <a:p>
            <a:endParaRPr/>
          </a:p>
        </p:txBody>
      </p:sp>
      <p:pic>
        <p:nvPicPr>
          <p:cNvPr id="546" name="" descr=""/>
          <p:cNvPicPr/>
          <p:nvPr/>
        </p:nvPicPr>
        <p:blipFill>
          <a:blip r:embed="rId2"/>
          <a:stretch/>
        </p:blipFill>
        <p:spPr>
          <a:xfrm>
            <a:off x="3668040" y="2906640"/>
            <a:ext cx="1879560" cy="1499760"/>
          </a:xfrm>
          <a:prstGeom prst="rect">
            <a:avLst/>
          </a:prstGeom>
          <a:ln>
            <a:noFill/>
          </a:ln>
        </p:spPr>
      </p:pic>
      <p:pic>
        <p:nvPicPr>
          <p:cNvPr id="547" name="" descr=""/>
          <p:cNvPicPr/>
          <p:nvPr/>
        </p:nvPicPr>
        <p:blipFill>
          <a:blip r:embed="rId3"/>
          <a:stretch/>
        </p:blipFill>
        <p:spPr>
          <a:xfrm>
            <a:off x="3668040" y="2906640"/>
            <a:ext cx="1879560" cy="1499760"/>
          </a:xfrm>
          <a:prstGeom prst="rect">
            <a:avLst/>
          </a:prstGeom>
          <a:ln>
            <a:noFill/>
          </a:ln>
        </p:spPr>
      </p:pic>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58"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59"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60" name="PlaceHolder 3"/>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61" name="PlaceHolder 1"/>
          <p:cNvSpPr>
            <a:spLocks noGrp="1"/>
          </p:cNvSpPr>
          <p:nvPr>
            <p:ph type="title"/>
          </p:nvPr>
        </p:nvSpPr>
        <p:spPr>
          <a:xfrm>
            <a:off x="722160" y="4406760"/>
            <a:ext cx="7772040" cy="1361880"/>
          </a:xfrm>
          <a:prstGeom prst="rect">
            <a:avLst/>
          </a:prstGeom>
        </p:spPr>
        <p:txBody>
          <a:bodyPr lIns="0" rIns="0" tIns="0" bIns="0" anchor="ctr"/>
          <a:p>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62" name="PlaceHolder 1"/>
          <p:cNvSpPr>
            <a:spLocks noGrp="1"/>
          </p:cNvSpPr>
          <p:nvPr>
            <p:ph type="subTitle"/>
          </p:nvPr>
        </p:nvSpPr>
        <p:spPr>
          <a:xfrm>
            <a:off x="722160" y="4406760"/>
            <a:ext cx="7772040" cy="6314040"/>
          </a:xfrm>
          <a:prstGeom prst="rect">
            <a:avLst/>
          </a:prstGeom>
        </p:spPr>
        <p:txBody>
          <a:bodyPr lIns="0" rIns="0" tIns="0" bIns="0" anchor="ctr"/>
          <a:p>
            <a:pPr algn="ctr"/>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64"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65" name="PlaceHolder 3"/>
          <p:cNvSpPr>
            <a:spLocks noGrp="1"/>
          </p:cNvSpPr>
          <p:nvPr>
            <p:ph type="body"/>
          </p:nvPr>
        </p:nvSpPr>
        <p:spPr>
          <a:xfrm>
            <a:off x="722160" y="3690360"/>
            <a:ext cx="3792600" cy="715320"/>
          </a:xfrm>
          <a:prstGeom prst="rect">
            <a:avLst/>
          </a:prstGeom>
        </p:spPr>
        <p:txBody>
          <a:bodyPr lIns="0" rIns="0" tIns="0" bIns="0"/>
          <a:p>
            <a:endParaRPr/>
          </a:p>
        </p:txBody>
      </p:sp>
      <p:sp>
        <p:nvSpPr>
          <p:cNvPr id="66" name="PlaceHolder 4"/>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15"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6" name="PlaceHolder 2"/>
          <p:cNvSpPr>
            <a:spLocks noGrp="1"/>
          </p:cNvSpPr>
          <p:nvPr>
            <p:ph type="subTitle"/>
          </p:nvPr>
        </p:nvSpPr>
        <p:spPr>
          <a:xfrm>
            <a:off x="722160" y="2906640"/>
            <a:ext cx="7772040" cy="1499760"/>
          </a:xfrm>
          <a:prstGeom prst="rect">
            <a:avLst/>
          </a:prstGeom>
        </p:spPr>
        <p:txBody>
          <a:bodyPr lIns="0" rIns="0" tIns="0" bIns="0" anchor="ctr"/>
          <a:p>
            <a:pPr algn="ctr"/>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68"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69"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70" name="PlaceHolder 4"/>
          <p:cNvSpPr>
            <a:spLocks noGrp="1"/>
          </p:cNvSpPr>
          <p:nvPr>
            <p:ph type="body"/>
          </p:nvPr>
        </p:nvSpPr>
        <p:spPr>
          <a:xfrm>
            <a:off x="4704840" y="3690360"/>
            <a:ext cx="3792600" cy="715320"/>
          </a:xfrm>
          <a:prstGeom prst="rect">
            <a:avLst/>
          </a:prstGeom>
        </p:spPr>
        <p:txBody>
          <a:bodyPr lIns="0" rIns="0" tIns="0" bIns="0"/>
          <a:p>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72"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73"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74" name="PlaceHolder 4"/>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76" name="PlaceHolder 2"/>
          <p:cNvSpPr>
            <a:spLocks noGrp="1"/>
          </p:cNvSpPr>
          <p:nvPr>
            <p:ph type="body"/>
          </p:nvPr>
        </p:nvSpPr>
        <p:spPr>
          <a:xfrm>
            <a:off x="722160" y="2906640"/>
            <a:ext cx="7772040" cy="715320"/>
          </a:xfrm>
          <a:prstGeom prst="rect">
            <a:avLst/>
          </a:prstGeom>
        </p:spPr>
        <p:txBody>
          <a:bodyPr lIns="0" rIns="0" tIns="0" bIns="0"/>
          <a:p>
            <a:endParaRPr/>
          </a:p>
        </p:txBody>
      </p:sp>
      <p:sp>
        <p:nvSpPr>
          <p:cNvPr id="77" name="PlaceHolder 3"/>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78"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79"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80"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81" name="PlaceHolder 4"/>
          <p:cNvSpPr>
            <a:spLocks noGrp="1"/>
          </p:cNvSpPr>
          <p:nvPr>
            <p:ph type="body"/>
          </p:nvPr>
        </p:nvSpPr>
        <p:spPr>
          <a:xfrm>
            <a:off x="4704840" y="3690360"/>
            <a:ext cx="3792600" cy="715320"/>
          </a:xfrm>
          <a:prstGeom prst="rect">
            <a:avLst/>
          </a:prstGeom>
        </p:spPr>
        <p:txBody>
          <a:bodyPr lIns="0" rIns="0" tIns="0" bIns="0"/>
          <a:p>
            <a:endParaRPr/>
          </a:p>
        </p:txBody>
      </p:sp>
      <p:sp>
        <p:nvSpPr>
          <p:cNvPr id="82" name="PlaceHolder 5"/>
          <p:cNvSpPr>
            <a:spLocks noGrp="1"/>
          </p:cNvSpPr>
          <p:nvPr>
            <p:ph type="body"/>
          </p:nvPr>
        </p:nvSpPr>
        <p:spPr>
          <a:xfrm>
            <a:off x="722160" y="3690360"/>
            <a:ext cx="3792600" cy="715320"/>
          </a:xfrm>
          <a:prstGeom prst="rect">
            <a:avLst/>
          </a:prstGeom>
        </p:spPr>
        <p:txBody>
          <a:bodyPr lIns="0" rIns="0" tIns="0" bIns="0"/>
          <a:p>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83"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84" name="PlaceHolder 2"/>
          <p:cNvSpPr>
            <a:spLocks noGrp="1"/>
          </p:cNvSpPr>
          <p:nvPr>
            <p:ph type="body"/>
          </p:nvPr>
        </p:nvSpPr>
        <p:spPr>
          <a:xfrm>
            <a:off x="722160" y="2906640"/>
            <a:ext cx="7772040" cy="1499760"/>
          </a:xfrm>
          <a:prstGeom prst="rect">
            <a:avLst/>
          </a:prstGeom>
        </p:spPr>
        <p:txBody>
          <a:bodyPr lIns="0" rIns="0" tIns="0" bIns="0"/>
          <a:p>
            <a:endParaRPr/>
          </a:p>
        </p:txBody>
      </p:sp>
      <p:sp>
        <p:nvSpPr>
          <p:cNvPr id="85" name="PlaceHolder 3"/>
          <p:cNvSpPr>
            <a:spLocks noGrp="1"/>
          </p:cNvSpPr>
          <p:nvPr>
            <p:ph type="body"/>
          </p:nvPr>
        </p:nvSpPr>
        <p:spPr>
          <a:xfrm>
            <a:off x="722160" y="2906640"/>
            <a:ext cx="7772040" cy="1499760"/>
          </a:xfrm>
          <a:prstGeom prst="rect">
            <a:avLst/>
          </a:prstGeom>
        </p:spPr>
        <p:txBody>
          <a:bodyPr lIns="0" rIns="0" tIns="0" bIns="0"/>
          <a:p>
            <a:endParaRPr/>
          </a:p>
        </p:txBody>
      </p:sp>
      <p:pic>
        <p:nvPicPr>
          <p:cNvPr id="86" name="" descr=""/>
          <p:cNvPicPr/>
          <p:nvPr/>
        </p:nvPicPr>
        <p:blipFill>
          <a:blip r:embed="rId2"/>
          <a:stretch/>
        </p:blipFill>
        <p:spPr>
          <a:xfrm>
            <a:off x="3668040" y="2906640"/>
            <a:ext cx="1879560" cy="1499760"/>
          </a:xfrm>
          <a:prstGeom prst="rect">
            <a:avLst/>
          </a:prstGeom>
          <a:ln>
            <a:noFill/>
          </a:ln>
        </p:spPr>
      </p:pic>
      <p:pic>
        <p:nvPicPr>
          <p:cNvPr id="87" name="" descr=""/>
          <p:cNvPicPr/>
          <p:nvPr/>
        </p:nvPicPr>
        <p:blipFill>
          <a:blip r:embed="rId3"/>
          <a:stretch/>
        </p:blipFill>
        <p:spPr>
          <a:xfrm>
            <a:off x="3668040" y="2906640"/>
            <a:ext cx="1879560" cy="1499760"/>
          </a:xfrm>
          <a:prstGeom prst="rect">
            <a:avLst/>
          </a:prstGeom>
          <a:ln>
            <a:noFill/>
          </a:ln>
        </p:spPr>
      </p:pic>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97"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98" name="PlaceHolder 2"/>
          <p:cNvSpPr>
            <a:spLocks noGrp="1"/>
          </p:cNvSpPr>
          <p:nvPr>
            <p:ph type="subTitle"/>
          </p:nvPr>
        </p:nvSpPr>
        <p:spPr>
          <a:xfrm>
            <a:off x="722160" y="2906640"/>
            <a:ext cx="7772040" cy="1499760"/>
          </a:xfrm>
          <a:prstGeom prst="rect">
            <a:avLst/>
          </a:prstGeom>
        </p:spPr>
        <p:txBody>
          <a:bodyPr lIns="0" rIns="0" tIns="0" bIns="0" anchor="ctr"/>
          <a:p>
            <a:pPr algn="ctr"/>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00" name="PlaceHolder 2"/>
          <p:cNvSpPr>
            <a:spLocks noGrp="1"/>
          </p:cNvSpPr>
          <p:nvPr>
            <p:ph type="body"/>
          </p:nvPr>
        </p:nvSpPr>
        <p:spPr>
          <a:xfrm>
            <a:off x="722160" y="2906640"/>
            <a:ext cx="7772040" cy="1499760"/>
          </a:xfrm>
          <a:prstGeom prst="rect">
            <a:avLst/>
          </a:prstGeom>
        </p:spPr>
        <p:txBody>
          <a:bodyPr lIns="0" rIns="0" tIns="0" bIns="0"/>
          <a:p>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101"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02"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103" name="PlaceHolder 3"/>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04" name="PlaceHolder 1"/>
          <p:cNvSpPr>
            <a:spLocks noGrp="1"/>
          </p:cNvSpPr>
          <p:nvPr>
            <p:ph type="title"/>
          </p:nvPr>
        </p:nvSpPr>
        <p:spPr>
          <a:xfrm>
            <a:off x="722160" y="4406760"/>
            <a:ext cx="7772040" cy="1361880"/>
          </a:xfrm>
          <a:prstGeom prst="rect">
            <a:avLst/>
          </a:prstGeom>
        </p:spPr>
        <p:txBody>
          <a:bodyPr lIns="0" rIns="0" tIns="0" bIns="0" anchor="ctr"/>
          <a:p>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17"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8" name="PlaceHolder 2"/>
          <p:cNvSpPr>
            <a:spLocks noGrp="1"/>
          </p:cNvSpPr>
          <p:nvPr>
            <p:ph type="body"/>
          </p:nvPr>
        </p:nvSpPr>
        <p:spPr>
          <a:xfrm>
            <a:off x="722160" y="2906640"/>
            <a:ext cx="7772040" cy="1499760"/>
          </a:xfrm>
          <a:prstGeom prst="rect">
            <a:avLst/>
          </a:prstGeom>
        </p:spPr>
        <p:txBody>
          <a:bodyPr lIns="0" rIns="0" tIns="0" bIns="0"/>
          <a:p>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05" name="PlaceHolder 1"/>
          <p:cNvSpPr>
            <a:spLocks noGrp="1"/>
          </p:cNvSpPr>
          <p:nvPr>
            <p:ph type="subTitle"/>
          </p:nvPr>
        </p:nvSpPr>
        <p:spPr>
          <a:xfrm>
            <a:off x="722160" y="4406760"/>
            <a:ext cx="7772040" cy="6314040"/>
          </a:xfrm>
          <a:prstGeom prst="rect">
            <a:avLst/>
          </a:prstGeom>
        </p:spPr>
        <p:txBody>
          <a:bodyPr lIns="0" rIns="0" tIns="0" bIns="0" anchor="ctr"/>
          <a:p>
            <a:pPr algn="ctr"/>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07"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108" name="PlaceHolder 3"/>
          <p:cNvSpPr>
            <a:spLocks noGrp="1"/>
          </p:cNvSpPr>
          <p:nvPr>
            <p:ph type="body"/>
          </p:nvPr>
        </p:nvSpPr>
        <p:spPr>
          <a:xfrm>
            <a:off x="722160" y="3690360"/>
            <a:ext cx="3792600" cy="715320"/>
          </a:xfrm>
          <a:prstGeom prst="rect">
            <a:avLst/>
          </a:prstGeom>
        </p:spPr>
        <p:txBody>
          <a:bodyPr lIns="0" rIns="0" tIns="0" bIns="0"/>
          <a:p>
            <a:endParaRPr/>
          </a:p>
        </p:txBody>
      </p:sp>
      <p:sp>
        <p:nvSpPr>
          <p:cNvPr id="109" name="PlaceHolder 4"/>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10"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11"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112"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113" name="PlaceHolder 4"/>
          <p:cNvSpPr>
            <a:spLocks noGrp="1"/>
          </p:cNvSpPr>
          <p:nvPr>
            <p:ph type="body"/>
          </p:nvPr>
        </p:nvSpPr>
        <p:spPr>
          <a:xfrm>
            <a:off x="4704840" y="3690360"/>
            <a:ext cx="3792600" cy="715320"/>
          </a:xfrm>
          <a:prstGeom prst="rect">
            <a:avLst/>
          </a:prstGeom>
        </p:spPr>
        <p:txBody>
          <a:bodyPr lIns="0" rIns="0" tIns="0" bIns="0"/>
          <a:p>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14"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15"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116"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117" name="PlaceHolder 4"/>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118"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19" name="PlaceHolder 2"/>
          <p:cNvSpPr>
            <a:spLocks noGrp="1"/>
          </p:cNvSpPr>
          <p:nvPr>
            <p:ph type="body"/>
          </p:nvPr>
        </p:nvSpPr>
        <p:spPr>
          <a:xfrm>
            <a:off x="722160" y="2906640"/>
            <a:ext cx="7772040" cy="715320"/>
          </a:xfrm>
          <a:prstGeom prst="rect">
            <a:avLst/>
          </a:prstGeom>
        </p:spPr>
        <p:txBody>
          <a:bodyPr lIns="0" rIns="0" tIns="0" bIns="0"/>
          <a:p>
            <a:endParaRPr/>
          </a:p>
        </p:txBody>
      </p:sp>
      <p:sp>
        <p:nvSpPr>
          <p:cNvPr id="120" name="PlaceHolder 3"/>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121"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22"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123"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124" name="PlaceHolder 4"/>
          <p:cNvSpPr>
            <a:spLocks noGrp="1"/>
          </p:cNvSpPr>
          <p:nvPr>
            <p:ph type="body"/>
          </p:nvPr>
        </p:nvSpPr>
        <p:spPr>
          <a:xfrm>
            <a:off x="4704840" y="3690360"/>
            <a:ext cx="3792600" cy="715320"/>
          </a:xfrm>
          <a:prstGeom prst="rect">
            <a:avLst/>
          </a:prstGeom>
        </p:spPr>
        <p:txBody>
          <a:bodyPr lIns="0" rIns="0" tIns="0" bIns="0"/>
          <a:p>
            <a:endParaRPr/>
          </a:p>
        </p:txBody>
      </p:sp>
      <p:sp>
        <p:nvSpPr>
          <p:cNvPr id="125" name="PlaceHolder 5"/>
          <p:cNvSpPr>
            <a:spLocks noGrp="1"/>
          </p:cNvSpPr>
          <p:nvPr>
            <p:ph type="body"/>
          </p:nvPr>
        </p:nvSpPr>
        <p:spPr>
          <a:xfrm>
            <a:off x="722160" y="3690360"/>
            <a:ext cx="3792600" cy="715320"/>
          </a:xfrm>
          <a:prstGeom prst="rect">
            <a:avLst/>
          </a:prstGeom>
        </p:spPr>
        <p:txBody>
          <a:bodyPr lIns="0" rIns="0" tIns="0" bIns="0"/>
          <a:p>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126"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27" name="PlaceHolder 2"/>
          <p:cNvSpPr>
            <a:spLocks noGrp="1"/>
          </p:cNvSpPr>
          <p:nvPr>
            <p:ph type="body"/>
          </p:nvPr>
        </p:nvSpPr>
        <p:spPr>
          <a:xfrm>
            <a:off x="722160" y="2906640"/>
            <a:ext cx="7772040" cy="1499760"/>
          </a:xfrm>
          <a:prstGeom prst="rect">
            <a:avLst/>
          </a:prstGeom>
        </p:spPr>
        <p:txBody>
          <a:bodyPr lIns="0" rIns="0" tIns="0" bIns="0"/>
          <a:p>
            <a:endParaRPr/>
          </a:p>
        </p:txBody>
      </p:sp>
      <p:sp>
        <p:nvSpPr>
          <p:cNvPr id="128" name="PlaceHolder 3"/>
          <p:cNvSpPr>
            <a:spLocks noGrp="1"/>
          </p:cNvSpPr>
          <p:nvPr>
            <p:ph type="body"/>
          </p:nvPr>
        </p:nvSpPr>
        <p:spPr>
          <a:xfrm>
            <a:off x="722160" y="2906640"/>
            <a:ext cx="7772040" cy="1499760"/>
          </a:xfrm>
          <a:prstGeom prst="rect">
            <a:avLst/>
          </a:prstGeom>
        </p:spPr>
        <p:txBody>
          <a:bodyPr lIns="0" rIns="0" tIns="0" bIns="0"/>
          <a:p>
            <a:endParaRPr/>
          </a:p>
        </p:txBody>
      </p:sp>
      <p:pic>
        <p:nvPicPr>
          <p:cNvPr id="129" name="" descr=""/>
          <p:cNvPicPr/>
          <p:nvPr/>
        </p:nvPicPr>
        <p:blipFill>
          <a:blip r:embed="rId2"/>
          <a:stretch/>
        </p:blipFill>
        <p:spPr>
          <a:xfrm>
            <a:off x="3668040" y="2906640"/>
            <a:ext cx="1879560" cy="1499760"/>
          </a:xfrm>
          <a:prstGeom prst="rect">
            <a:avLst/>
          </a:prstGeom>
          <a:ln>
            <a:noFill/>
          </a:ln>
        </p:spPr>
      </p:pic>
      <p:pic>
        <p:nvPicPr>
          <p:cNvPr id="130" name="" descr=""/>
          <p:cNvPicPr/>
          <p:nvPr/>
        </p:nvPicPr>
        <p:blipFill>
          <a:blip r:embed="rId3"/>
          <a:stretch/>
        </p:blipFill>
        <p:spPr>
          <a:xfrm>
            <a:off x="3668040" y="2906640"/>
            <a:ext cx="1879560" cy="1499760"/>
          </a:xfrm>
          <a:prstGeom prst="rect">
            <a:avLst/>
          </a:prstGeom>
          <a:ln>
            <a:noFill/>
          </a:ln>
        </p:spPr>
      </p:pic>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137"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38" name="PlaceHolder 2"/>
          <p:cNvSpPr>
            <a:spLocks noGrp="1"/>
          </p:cNvSpPr>
          <p:nvPr>
            <p:ph type="subTitle"/>
          </p:nvPr>
        </p:nvSpPr>
        <p:spPr>
          <a:xfrm>
            <a:off x="722160" y="2906640"/>
            <a:ext cx="7772040" cy="1499760"/>
          </a:xfrm>
          <a:prstGeom prst="rect">
            <a:avLst/>
          </a:prstGeom>
        </p:spPr>
        <p:txBody>
          <a:bodyPr lIns="0" rIns="0" tIns="0" bIns="0" anchor="ctr"/>
          <a:p>
            <a:pPr algn="ctr"/>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139"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40" name="PlaceHolder 2"/>
          <p:cNvSpPr>
            <a:spLocks noGrp="1"/>
          </p:cNvSpPr>
          <p:nvPr>
            <p:ph type="body"/>
          </p:nvPr>
        </p:nvSpPr>
        <p:spPr>
          <a:xfrm>
            <a:off x="722160" y="2906640"/>
            <a:ext cx="7772040" cy="1499760"/>
          </a:xfrm>
          <a:prstGeom prst="rect">
            <a:avLst/>
          </a:prstGeom>
        </p:spPr>
        <p:txBody>
          <a:bodyPr lIns="0" rIns="0" tIns="0" bIns="0"/>
          <a:p>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0"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21" name="PlaceHolder 3"/>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42"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143" name="PlaceHolder 3"/>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44" name="PlaceHolder 1"/>
          <p:cNvSpPr>
            <a:spLocks noGrp="1"/>
          </p:cNvSpPr>
          <p:nvPr>
            <p:ph type="title"/>
          </p:nvPr>
        </p:nvSpPr>
        <p:spPr>
          <a:xfrm>
            <a:off x="722160" y="4406760"/>
            <a:ext cx="7772040" cy="1361880"/>
          </a:xfrm>
          <a:prstGeom prst="rect">
            <a:avLst/>
          </a:prstGeom>
        </p:spPr>
        <p:txBody>
          <a:bodyPr lIns="0" rIns="0" tIns="0" bIns="0" anchor="ctr"/>
          <a:p>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45" name="PlaceHolder 1"/>
          <p:cNvSpPr>
            <a:spLocks noGrp="1"/>
          </p:cNvSpPr>
          <p:nvPr>
            <p:ph type="subTitle"/>
          </p:nvPr>
        </p:nvSpPr>
        <p:spPr>
          <a:xfrm>
            <a:off x="722160" y="4406760"/>
            <a:ext cx="7772040" cy="6314040"/>
          </a:xfrm>
          <a:prstGeom prst="rect">
            <a:avLst/>
          </a:prstGeom>
        </p:spPr>
        <p:txBody>
          <a:bodyPr lIns="0" rIns="0" tIns="0" bIns="0" anchor="ctr"/>
          <a:p>
            <a:pPr algn="ctr"/>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46"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47"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148" name="PlaceHolder 3"/>
          <p:cNvSpPr>
            <a:spLocks noGrp="1"/>
          </p:cNvSpPr>
          <p:nvPr>
            <p:ph type="body"/>
          </p:nvPr>
        </p:nvSpPr>
        <p:spPr>
          <a:xfrm>
            <a:off x="722160" y="3690360"/>
            <a:ext cx="3792600" cy="715320"/>
          </a:xfrm>
          <a:prstGeom prst="rect">
            <a:avLst/>
          </a:prstGeom>
        </p:spPr>
        <p:txBody>
          <a:bodyPr lIns="0" rIns="0" tIns="0" bIns="0"/>
          <a:p>
            <a:endParaRPr/>
          </a:p>
        </p:txBody>
      </p:sp>
      <p:sp>
        <p:nvSpPr>
          <p:cNvPr id="149" name="PlaceHolder 4"/>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50"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51"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152"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153" name="PlaceHolder 4"/>
          <p:cNvSpPr>
            <a:spLocks noGrp="1"/>
          </p:cNvSpPr>
          <p:nvPr>
            <p:ph type="body"/>
          </p:nvPr>
        </p:nvSpPr>
        <p:spPr>
          <a:xfrm>
            <a:off x="4704840" y="3690360"/>
            <a:ext cx="3792600" cy="715320"/>
          </a:xfrm>
          <a:prstGeom prst="rect">
            <a:avLst/>
          </a:prstGeom>
        </p:spPr>
        <p:txBody>
          <a:bodyPr lIns="0" rIns="0" tIns="0" bIns="0"/>
          <a:p>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54"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55"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156"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157" name="PlaceHolder 4"/>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158"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59" name="PlaceHolder 2"/>
          <p:cNvSpPr>
            <a:spLocks noGrp="1"/>
          </p:cNvSpPr>
          <p:nvPr>
            <p:ph type="body"/>
          </p:nvPr>
        </p:nvSpPr>
        <p:spPr>
          <a:xfrm>
            <a:off x="722160" y="2906640"/>
            <a:ext cx="7772040" cy="715320"/>
          </a:xfrm>
          <a:prstGeom prst="rect">
            <a:avLst/>
          </a:prstGeom>
        </p:spPr>
        <p:txBody>
          <a:bodyPr lIns="0" rIns="0" tIns="0" bIns="0"/>
          <a:p>
            <a:endParaRPr/>
          </a:p>
        </p:txBody>
      </p:sp>
      <p:sp>
        <p:nvSpPr>
          <p:cNvPr id="160" name="PlaceHolder 3"/>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161"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62"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163"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164" name="PlaceHolder 4"/>
          <p:cNvSpPr>
            <a:spLocks noGrp="1"/>
          </p:cNvSpPr>
          <p:nvPr>
            <p:ph type="body"/>
          </p:nvPr>
        </p:nvSpPr>
        <p:spPr>
          <a:xfrm>
            <a:off x="4704840" y="3690360"/>
            <a:ext cx="3792600" cy="715320"/>
          </a:xfrm>
          <a:prstGeom prst="rect">
            <a:avLst/>
          </a:prstGeom>
        </p:spPr>
        <p:txBody>
          <a:bodyPr lIns="0" rIns="0" tIns="0" bIns="0"/>
          <a:p>
            <a:endParaRPr/>
          </a:p>
        </p:txBody>
      </p:sp>
      <p:sp>
        <p:nvSpPr>
          <p:cNvPr id="165" name="PlaceHolder 5"/>
          <p:cNvSpPr>
            <a:spLocks noGrp="1"/>
          </p:cNvSpPr>
          <p:nvPr>
            <p:ph type="body"/>
          </p:nvPr>
        </p:nvSpPr>
        <p:spPr>
          <a:xfrm>
            <a:off x="722160" y="3690360"/>
            <a:ext cx="3792600" cy="715320"/>
          </a:xfrm>
          <a:prstGeom prst="rect">
            <a:avLst/>
          </a:prstGeom>
        </p:spPr>
        <p:txBody>
          <a:bodyPr lIns="0" rIns="0" tIns="0" bIns="0"/>
          <a:p>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166"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67" name="PlaceHolder 2"/>
          <p:cNvSpPr>
            <a:spLocks noGrp="1"/>
          </p:cNvSpPr>
          <p:nvPr>
            <p:ph type="body"/>
          </p:nvPr>
        </p:nvSpPr>
        <p:spPr>
          <a:xfrm>
            <a:off x="722160" y="2906640"/>
            <a:ext cx="7772040" cy="1499760"/>
          </a:xfrm>
          <a:prstGeom prst="rect">
            <a:avLst/>
          </a:prstGeom>
        </p:spPr>
        <p:txBody>
          <a:bodyPr lIns="0" rIns="0" tIns="0" bIns="0"/>
          <a:p>
            <a:endParaRPr/>
          </a:p>
        </p:txBody>
      </p:sp>
      <p:sp>
        <p:nvSpPr>
          <p:cNvPr id="168" name="PlaceHolder 3"/>
          <p:cNvSpPr>
            <a:spLocks noGrp="1"/>
          </p:cNvSpPr>
          <p:nvPr>
            <p:ph type="body"/>
          </p:nvPr>
        </p:nvSpPr>
        <p:spPr>
          <a:xfrm>
            <a:off x="722160" y="2906640"/>
            <a:ext cx="7772040" cy="1499760"/>
          </a:xfrm>
          <a:prstGeom prst="rect">
            <a:avLst/>
          </a:prstGeom>
        </p:spPr>
        <p:txBody>
          <a:bodyPr lIns="0" rIns="0" tIns="0" bIns="0"/>
          <a:p>
            <a:endParaRPr/>
          </a:p>
        </p:txBody>
      </p:sp>
      <p:pic>
        <p:nvPicPr>
          <p:cNvPr id="169" name="" descr=""/>
          <p:cNvPicPr/>
          <p:nvPr/>
        </p:nvPicPr>
        <p:blipFill>
          <a:blip r:embed="rId2"/>
          <a:stretch/>
        </p:blipFill>
        <p:spPr>
          <a:xfrm>
            <a:off x="3668040" y="2906640"/>
            <a:ext cx="1879560" cy="1499760"/>
          </a:xfrm>
          <a:prstGeom prst="rect">
            <a:avLst/>
          </a:prstGeom>
          <a:ln>
            <a:noFill/>
          </a:ln>
        </p:spPr>
      </p:pic>
      <p:pic>
        <p:nvPicPr>
          <p:cNvPr id="170" name="" descr=""/>
          <p:cNvPicPr/>
          <p:nvPr/>
        </p:nvPicPr>
        <p:blipFill>
          <a:blip r:embed="rId3"/>
          <a:stretch/>
        </p:blipFill>
        <p:spPr>
          <a:xfrm>
            <a:off x="3668040" y="2906640"/>
            <a:ext cx="1879560" cy="1499760"/>
          </a:xfrm>
          <a:prstGeom prst="rect">
            <a:avLst/>
          </a:prstGeom>
          <a:ln>
            <a:noFill/>
          </a:ln>
        </p:spPr>
      </p:pic>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22" name="PlaceHolder 1"/>
          <p:cNvSpPr>
            <a:spLocks noGrp="1"/>
          </p:cNvSpPr>
          <p:nvPr>
            <p:ph type="title"/>
          </p:nvPr>
        </p:nvSpPr>
        <p:spPr>
          <a:xfrm>
            <a:off x="722160" y="4406760"/>
            <a:ext cx="7772040" cy="1361880"/>
          </a:xfrm>
          <a:prstGeom prst="rect">
            <a:avLst/>
          </a:prstGeom>
        </p:spPr>
        <p:txBody>
          <a:bodyPr lIns="0" rIns="0" tIns="0" bIns="0" anchor="ctr"/>
          <a:p>
            <a:endParaRPr/>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180"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81" name="PlaceHolder 2"/>
          <p:cNvSpPr>
            <a:spLocks noGrp="1"/>
          </p:cNvSpPr>
          <p:nvPr>
            <p:ph type="subTitle"/>
          </p:nvPr>
        </p:nvSpPr>
        <p:spPr>
          <a:xfrm>
            <a:off x="722160" y="2906640"/>
            <a:ext cx="7772040" cy="1499760"/>
          </a:xfrm>
          <a:prstGeom prst="rect">
            <a:avLst/>
          </a:prstGeom>
        </p:spPr>
        <p:txBody>
          <a:bodyPr lIns="0" rIns="0" tIns="0" bIns="0" anchor="ctr"/>
          <a:p>
            <a:pPr algn="ctr"/>
            <a:endParaRPr/>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182"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83" name="PlaceHolder 2"/>
          <p:cNvSpPr>
            <a:spLocks noGrp="1"/>
          </p:cNvSpPr>
          <p:nvPr>
            <p:ph type="body"/>
          </p:nvPr>
        </p:nvSpPr>
        <p:spPr>
          <a:xfrm>
            <a:off x="722160" y="2906640"/>
            <a:ext cx="7772040" cy="1499760"/>
          </a:xfrm>
          <a:prstGeom prst="rect">
            <a:avLst/>
          </a:prstGeom>
        </p:spPr>
        <p:txBody>
          <a:bodyPr lIns="0" rIns="0" tIns="0" bIns="0"/>
          <a:p>
            <a:endParaRPr/>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184"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85"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186" name="PlaceHolder 3"/>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87" name="PlaceHolder 1"/>
          <p:cNvSpPr>
            <a:spLocks noGrp="1"/>
          </p:cNvSpPr>
          <p:nvPr>
            <p:ph type="title"/>
          </p:nvPr>
        </p:nvSpPr>
        <p:spPr>
          <a:xfrm>
            <a:off x="722160" y="4406760"/>
            <a:ext cx="7772040" cy="1361880"/>
          </a:xfrm>
          <a:prstGeom prst="rect">
            <a:avLst/>
          </a:prstGeom>
        </p:spPr>
        <p:txBody>
          <a:bodyPr lIns="0" rIns="0" tIns="0" bIns="0" anchor="ctr"/>
          <a:p>
            <a:endParaRPr/>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88" name="PlaceHolder 1"/>
          <p:cNvSpPr>
            <a:spLocks noGrp="1"/>
          </p:cNvSpPr>
          <p:nvPr>
            <p:ph type="subTitle"/>
          </p:nvPr>
        </p:nvSpPr>
        <p:spPr>
          <a:xfrm>
            <a:off x="722160" y="4406760"/>
            <a:ext cx="7772040" cy="6314040"/>
          </a:xfrm>
          <a:prstGeom prst="rect">
            <a:avLst/>
          </a:prstGeom>
        </p:spPr>
        <p:txBody>
          <a:bodyPr lIns="0" rIns="0" tIns="0" bIns="0" anchor="ctr"/>
          <a:p>
            <a:pPr algn="ctr"/>
            <a:endParaRPr/>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89"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90"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191" name="PlaceHolder 3"/>
          <p:cNvSpPr>
            <a:spLocks noGrp="1"/>
          </p:cNvSpPr>
          <p:nvPr>
            <p:ph type="body"/>
          </p:nvPr>
        </p:nvSpPr>
        <p:spPr>
          <a:xfrm>
            <a:off x="722160" y="3690360"/>
            <a:ext cx="3792600" cy="715320"/>
          </a:xfrm>
          <a:prstGeom prst="rect">
            <a:avLst/>
          </a:prstGeom>
        </p:spPr>
        <p:txBody>
          <a:bodyPr lIns="0" rIns="0" tIns="0" bIns="0"/>
          <a:p>
            <a:endParaRPr/>
          </a:p>
        </p:txBody>
      </p:sp>
      <p:sp>
        <p:nvSpPr>
          <p:cNvPr id="192" name="PlaceHolder 4"/>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93"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94"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195"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196" name="PlaceHolder 4"/>
          <p:cNvSpPr>
            <a:spLocks noGrp="1"/>
          </p:cNvSpPr>
          <p:nvPr>
            <p:ph type="body"/>
          </p:nvPr>
        </p:nvSpPr>
        <p:spPr>
          <a:xfrm>
            <a:off x="4704840" y="3690360"/>
            <a:ext cx="3792600" cy="715320"/>
          </a:xfrm>
          <a:prstGeom prst="rect">
            <a:avLst/>
          </a:prstGeom>
        </p:spPr>
        <p:txBody>
          <a:bodyPr lIns="0" rIns="0" tIns="0" bIns="0"/>
          <a:p>
            <a:endParaRPr/>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97"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198"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199"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200" name="PlaceHolder 4"/>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201"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02" name="PlaceHolder 2"/>
          <p:cNvSpPr>
            <a:spLocks noGrp="1"/>
          </p:cNvSpPr>
          <p:nvPr>
            <p:ph type="body"/>
          </p:nvPr>
        </p:nvSpPr>
        <p:spPr>
          <a:xfrm>
            <a:off x="722160" y="2906640"/>
            <a:ext cx="7772040" cy="715320"/>
          </a:xfrm>
          <a:prstGeom prst="rect">
            <a:avLst/>
          </a:prstGeom>
        </p:spPr>
        <p:txBody>
          <a:bodyPr lIns="0" rIns="0" tIns="0" bIns="0"/>
          <a:p>
            <a:endParaRPr/>
          </a:p>
        </p:txBody>
      </p:sp>
      <p:sp>
        <p:nvSpPr>
          <p:cNvPr id="203" name="PlaceHolder 3"/>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204"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05"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206"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207" name="PlaceHolder 4"/>
          <p:cNvSpPr>
            <a:spLocks noGrp="1"/>
          </p:cNvSpPr>
          <p:nvPr>
            <p:ph type="body"/>
          </p:nvPr>
        </p:nvSpPr>
        <p:spPr>
          <a:xfrm>
            <a:off x="4704840" y="3690360"/>
            <a:ext cx="3792600" cy="715320"/>
          </a:xfrm>
          <a:prstGeom prst="rect">
            <a:avLst/>
          </a:prstGeom>
        </p:spPr>
        <p:txBody>
          <a:bodyPr lIns="0" rIns="0" tIns="0" bIns="0"/>
          <a:p>
            <a:endParaRPr/>
          </a:p>
        </p:txBody>
      </p:sp>
      <p:sp>
        <p:nvSpPr>
          <p:cNvPr id="208" name="PlaceHolder 5"/>
          <p:cNvSpPr>
            <a:spLocks noGrp="1"/>
          </p:cNvSpPr>
          <p:nvPr>
            <p:ph type="body"/>
          </p:nvPr>
        </p:nvSpPr>
        <p:spPr>
          <a:xfrm>
            <a:off x="722160" y="3690360"/>
            <a:ext cx="3792600" cy="715320"/>
          </a:xfrm>
          <a:prstGeom prst="rect">
            <a:avLst/>
          </a:prstGeom>
        </p:spPr>
        <p:txBody>
          <a:bodyPr lIns="0" rIns="0" tIns="0" bIns="0"/>
          <a:p>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23" name="PlaceHolder 1"/>
          <p:cNvSpPr>
            <a:spLocks noGrp="1"/>
          </p:cNvSpPr>
          <p:nvPr>
            <p:ph type="subTitle"/>
          </p:nvPr>
        </p:nvSpPr>
        <p:spPr>
          <a:xfrm>
            <a:off x="722160" y="4406760"/>
            <a:ext cx="7772040" cy="6314040"/>
          </a:xfrm>
          <a:prstGeom prst="rect">
            <a:avLst/>
          </a:prstGeom>
        </p:spPr>
        <p:txBody>
          <a:bodyPr lIns="0" rIns="0" tIns="0" bIns="0" anchor="ctr"/>
          <a:p>
            <a:pPr algn="ctr"/>
            <a:endParaRPr/>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209"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10" name="PlaceHolder 2"/>
          <p:cNvSpPr>
            <a:spLocks noGrp="1"/>
          </p:cNvSpPr>
          <p:nvPr>
            <p:ph type="body"/>
          </p:nvPr>
        </p:nvSpPr>
        <p:spPr>
          <a:xfrm>
            <a:off x="722160" y="2906640"/>
            <a:ext cx="7772040" cy="1499760"/>
          </a:xfrm>
          <a:prstGeom prst="rect">
            <a:avLst/>
          </a:prstGeom>
        </p:spPr>
        <p:txBody>
          <a:bodyPr lIns="0" rIns="0" tIns="0" bIns="0"/>
          <a:p>
            <a:endParaRPr/>
          </a:p>
        </p:txBody>
      </p:sp>
      <p:sp>
        <p:nvSpPr>
          <p:cNvPr id="211" name="PlaceHolder 3"/>
          <p:cNvSpPr>
            <a:spLocks noGrp="1"/>
          </p:cNvSpPr>
          <p:nvPr>
            <p:ph type="body"/>
          </p:nvPr>
        </p:nvSpPr>
        <p:spPr>
          <a:xfrm>
            <a:off x="722160" y="2906640"/>
            <a:ext cx="7772040" cy="1499760"/>
          </a:xfrm>
          <a:prstGeom prst="rect">
            <a:avLst/>
          </a:prstGeom>
        </p:spPr>
        <p:txBody>
          <a:bodyPr lIns="0" rIns="0" tIns="0" bIns="0"/>
          <a:p>
            <a:endParaRPr/>
          </a:p>
        </p:txBody>
      </p:sp>
      <p:pic>
        <p:nvPicPr>
          <p:cNvPr id="212" name="" descr=""/>
          <p:cNvPicPr/>
          <p:nvPr/>
        </p:nvPicPr>
        <p:blipFill>
          <a:blip r:embed="rId2"/>
          <a:stretch/>
        </p:blipFill>
        <p:spPr>
          <a:xfrm>
            <a:off x="3668040" y="2906640"/>
            <a:ext cx="1879560" cy="1499760"/>
          </a:xfrm>
          <a:prstGeom prst="rect">
            <a:avLst/>
          </a:prstGeom>
          <a:ln>
            <a:noFill/>
          </a:ln>
        </p:spPr>
      </p:pic>
      <p:pic>
        <p:nvPicPr>
          <p:cNvPr id="213" name="" descr=""/>
          <p:cNvPicPr/>
          <p:nvPr/>
        </p:nvPicPr>
        <p:blipFill>
          <a:blip r:embed="rId3"/>
          <a:stretch/>
        </p:blipFill>
        <p:spPr>
          <a:xfrm>
            <a:off x="3668040" y="2906640"/>
            <a:ext cx="1879560" cy="1499760"/>
          </a:xfrm>
          <a:prstGeom prst="rect">
            <a:avLst/>
          </a:prstGeom>
          <a:ln>
            <a:noFill/>
          </a:ln>
        </p:spPr>
      </p:pic>
    </p:spTree>
  </p:cSld>
</p:sldLayout>
</file>

<file path=ppt/slideLayouts/slideLayout6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6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225"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26" name="PlaceHolder 2"/>
          <p:cNvSpPr>
            <a:spLocks noGrp="1"/>
          </p:cNvSpPr>
          <p:nvPr>
            <p:ph type="subTitle"/>
          </p:nvPr>
        </p:nvSpPr>
        <p:spPr>
          <a:xfrm>
            <a:off x="722160" y="2906640"/>
            <a:ext cx="7772040" cy="1499760"/>
          </a:xfrm>
          <a:prstGeom prst="rect">
            <a:avLst/>
          </a:prstGeom>
        </p:spPr>
        <p:txBody>
          <a:bodyPr lIns="0" rIns="0" tIns="0" bIns="0" anchor="ctr"/>
          <a:p>
            <a:pPr algn="ctr"/>
            <a:endParaRPr/>
          </a:p>
        </p:txBody>
      </p:sp>
    </p:spTree>
  </p:cSld>
</p:sldLayout>
</file>

<file path=ppt/slideLayouts/slideLayout6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227"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28" name="PlaceHolder 2"/>
          <p:cNvSpPr>
            <a:spLocks noGrp="1"/>
          </p:cNvSpPr>
          <p:nvPr>
            <p:ph type="body"/>
          </p:nvPr>
        </p:nvSpPr>
        <p:spPr>
          <a:xfrm>
            <a:off x="722160" y="2906640"/>
            <a:ext cx="7772040" cy="1499760"/>
          </a:xfrm>
          <a:prstGeom prst="rect">
            <a:avLst/>
          </a:prstGeom>
        </p:spPr>
        <p:txBody>
          <a:bodyPr lIns="0" rIns="0" tIns="0" bIns="0"/>
          <a:p>
            <a:endParaRPr/>
          </a:p>
        </p:txBody>
      </p:sp>
    </p:spTree>
  </p:cSld>
</p:sldLayout>
</file>

<file path=ppt/slideLayouts/slideLayout6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229"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30"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231" name="PlaceHolder 3"/>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6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232" name="PlaceHolder 1"/>
          <p:cNvSpPr>
            <a:spLocks noGrp="1"/>
          </p:cNvSpPr>
          <p:nvPr>
            <p:ph type="title"/>
          </p:nvPr>
        </p:nvSpPr>
        <p:spPr>
          <a:xfrm>
            <a:off x="722160" y="4406760"/>
            <a:ext cx="7772040" cy="1361880"/>
          </a:xfrm>
          <a:prstGeom prst="rect">
            <a:avLst/>
          </a:prstGeom>
        </p:spPr>
        <p:txBody>
          <a:bodyPr lIns="0" rIns="0" tIns="0" bIns="0" anchor="ctr"/>
          <a:p>
            <a:endParaRPr/>
          </a:p>
        </p:txBody>
      </p:sp>
    </p:spTree>
  </p:cSld>
</p:sldLayout>
</file>

<file path=ppt/slideLayouts/slideLayout6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233" name="PlaceHolder 1"/>
          <p:cNvSpPr>
            <a:spLocks noGrp="1"/>
          </p:cNvSpPr>
          <p:nvPr>
            <p:ph type="subTitle"/>
          </p:nvPr>
        </p:nvSpPr>
        <p:spPr>
          <a:xfrm>
            <a:off x="722160" y="4406760"/>
            <a:ext cx="7772040" cy="6314040"/>
          </a:xfrm>
          <a:prstGeom prst="rect">
            <a:avLst/>
          </a:prstGeom>
        </p:spPr>
        <p:txBody>
          <a:bodyPr lIns="0" rIns="0" tIns="0" bIns="0" anchor="ctr"/>
          <a:p>
            <a:pPr algn="ctr"/>
            <a:endParaRPr/>
          </a:p>
        </p:txBody>
      </p:sp>
    </p:spTree>
  </p:cSld>
</p:sldLayout>
</file>

<file path=ppt/slideLayouts/slideLayout6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234"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35"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236" name="PlaceHolder 3"/>
          <p:cNvSpPr>
            <a:spLocks noGrp="1"/>
          </p:cNvSpPr>
          <p:nvPr>
            <p:ph type="body"/>
          </p:nvPr>
        </p:nvSpPr>
        <p:spPr>
          <a:xfrm>
            <a:off x="722160" y="3690360"/>
            <a:ext cx="3792600" cy="715320"/>
          </a:xfrm>
          <a:prstGeom prst="rect">
            <a:avLst/>
          </a:prstGeom>
        </p:spPr>
        <p:txBody>
          <a:bodyPr lIns="0" rIns="0" tIns="0" bIns="0"/>
          <a:p>
            <a:endParaRPr/>
          </a:p>
        </p:txBody>
      </p:sp>
      <p:sp>
        <p:nvSpPr>
          <p:cNvPr id="237" name="PlaceHolder 4"/>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6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238"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39"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240"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241" name="PlaceHolder 4"/>
          <p:cNvSpPr>
            <a:spLocks noGrp="1"/>
          </p:cNvSpPr>
          <p:nvPr>
            <p:ph type="body"/>
          </p:nvPr>
        </p:nvSpPr>
        <p:spPr>
          <a:xfrm>
            <a:off x="4704840" y="3690360"/>
            <a:ext cx="3792600" cy="715320"/>
          </a:xfrm>
          <a:prstGeom prst="rect">
            <a:avLst/>
          </a:prstGeom>
        </p:spPr>
        <p:txBody>
          <a:bodyPr lIns="0" rIns="0" tIns="0" bIns="0"/>
          <a:p>
            <a:endParaRPr/>
          </a:p>
        </p:txBody>
      </p:sp>
    </p:spTree>
  </p:cSld>
</p:sldLayout>
</file>

<file path=ppt/slideLayouts/slideLayout6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242"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43"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244"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245" name="PlaceHolder 4"/>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5"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26" name="PlaceHolder 3"/>
          <p:cNvSpPr>
            <a:spLocks noGrp="1"/>
          </p:cNvSpPr>
          <p:nvPr>
            <p:ph type="body"/>
          </p:nvPr>
        </p:nvSpPr>
        <p:spPr>
          <a:xfrm>
            <a:off x="722160" y="3690360"/>
            <a:ext cx="3792600" cy="715320"/>
          </a:xfrm>
          <a:prstGeom prst="rect">
            <a:avLst/>
          </a:prstGeom>
        </p:spPr>
        <p:txBody>
          <a:bodyPr lIns="0" rIns="0" tIns="0" bIns="0"/>
          <a:p>
            <a:endParaRPr/>
          </a:p>
        </p:txBody>
      </p:sp>
      <p:sp>
        <p:nvSpPr>
          <p:cNvPr id="27" name="PlaceHolder 4"/>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7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246"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47" name="PlaceHolder 2"/>
          <p:cNvSpPr>
            <a:spLocks noGrp="1"/>
          </p:cNvSpPr>
          <p:nvPr>
            <p:ph type="body"/>
          </p:nvPr>
        </p:nvSpPr>
        <p:spPr>
          <a:xfrm>
            <a:off x="722160" y="2906640"/>
            <a:ext cx="7772040" cy="715320"/>
          </a:xfrm>
          <a:prstGeom prst="rect">
            <a:avLst/>
          </a:prstGeom>
        </p:spPr>
        <p:txBody>
          <a:bodyPr lIns="0" rIns="0" tIns="0" bIns="0"/>
          <a:p>
            <a:endParaRPr/>
          </a:p>
        </p:txBody>
      </p:sp>
      <p:sp>
        <p:nvSpPr>
          <p:cNvPr id="248" name="PlaceHolder 3"/>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7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249"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50"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251"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252" name="PlaceHolder 4"/>
          <p:cNvSpPr>
            <a:spLocks noGrp="1"/>
          </p:cNvSpPr>
          <p:nvPr>
            <p:ph type="body"/>
          </p:nvPr>
        </p:nvSpPr>
        <p:spPr>
          <a:xfrm>
            <a:off x="4704840" y="3690360"/>
            <a:ext cx="3792600" cy="715320"/>
          </a:xfrm>
          <a:prstGeom prst="rect">
            <a:avLst/>
          </a:prstGeom>
        </p:spPr>
        <p:txBody>
          <a:bodyPr lIns="0" rIns="0" tIns="0" bIns="0"/>
          <a:p>
            <a:endParaRPr/>
          </a:p>
        </p:txBody>
      </p:sp>
      <p:sp>
        <p:nvSpPr>
          <p:cNvPr id="253" name="PlaceHolder 5"/>
          <p:cNvSpPr>
            <a:spLocks noGrp="1"/>
          </p:cNvSpPr>
          <p:nvPr>
            <p:ph type="body"/>
          </p:nvPr>
        </p:nvSpPr>
        <p:spPr>
          <a:xfrm>
            <a:off x="722160" y="3690360"/>
            <a:ext cx="3792600" cy="715320"/>
          </a:xfrm>
          <a:prstGeom prst="rect">
            <a:avLst/>
          </a:prstGeom>
        </p:spPr>
        <p:txBody>
          <a:bodyPr lIns="0" rIns="0" tIns="0" bIns="0"/>
          <a:p>
            <a:endParaRPr/>
          </a:p>
        </p:txBody>
      </p:sp>
    </p:spTree>
  </p:cSld>
</p:sldLayout>
</file>

<file path=ppt/slideLayouts/slideLayout7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254"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55" name="PlaceHolder 2"/>
          <p:cNvSpPr>
            <a:spLocks noGrp="1"/>
          </p:cNvSpPr>
          <p:nvPr>
            <p:ph type="body"/>
          </p:nvPr>
        </p:nvSpPr>
        <p:spPr>
          <a:xfrm>
            <a:off x="722160" y="2906640"/>
            <a:ext cx="7772040" cy="1499760"/>
          </a:xfrm>
          <a:prstGeom prst="rect">
            <a:avLst/>
          </a:prstGeom>
        </p:spPr>
        <p:txBody>
          <a:bodyPr lIns="0" rIns="0" tIns="0" bIns="0"/>
          <a:p>
            <a:endParaRPr/>
          </a:p>
        </p:txBody>
      </p:sp>
      <p:sp>
        <p:nvSpPr>
          <p:cNvPr id="256" name="PlaceHolder 3"/>
          <p:cNvSpPr>
            <a:spLocks noGrp="1"/>
          </p:cNvSpPr>
          <p:nvPr>
            <p:ph type="body"/>
          </p:nvPr>
        </p:nvSpPr>
        <p:spPr>
          <a:xfrm>
            <a:off x="722160" y="2906640"/>
            <a:ext cx="7772040" cy="1499760"/>
          </a:xfrm>
          <a:prstGeom prst="rect">
            <a:avLst/>
          </a:prstGeom>
        </p:spPr>
        <p:txBody>
          <a:bodyPr lIns="0" rIns="0" tIns="0" bIns="0"/>
          <a:p>
            <a:endParaRPr/>
          </a:p>
        </p:txBody>
      </p:sp>
      <p:pic>
        <p:nvPicPr>
          <p:cNvPr id="257" name="" descr=""/>
          <p:cNvPicPr/>
          <p:nvPr/>
        </p:nvPicPr>
        <p:blipFill>
          <a:blip r:embed="rId2"/>
          <a:stretch/>
        </p:blipFill>
        <p:spPr>
          <a:xfrm>
            <a:off x="3668040" y="2906640"/>
            <a:ext cx="1879560" cy="1499760"/>
          </a:xfrm>
          <a:prstGeom prst="rect">
            <a:avLst/>
          </a:prstGeom>
          <a:ln>
            <a:noFill/>
          </a:ln>
        </p:spPr>
      </p:pic>
      <p:pic>
        <p:nvPicPr>
          <p:cNvPr id="258" name="" descr=""/>
          <p:cNvPicPr/>
          <p:nvPr/>
        </p:nvPicPr>
        <p:blipFill>
          <a:blip r:embed="rId3"/>
          <a:stretch/>
        </p:blipFill>
        <p:spPr>
          <a:xfrm>
            <a:off x="3668040" y="2906640"/>
            <a:ext cx="1879560" cy="1499760"/>
          </a:xfrm>
          <a:prstGeom prst="rect">
            <a:avLst/>
          </a:prstGeom>
          <a:ln>
            <a:noFill/>
          </a:ln>
        </p:spPr>
      </p:pic>
    </p:spTree>
  </p:cSld>
</p:sldLayout>
</file>

<file path=ppt/slideLayouts/slideLayout73.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74.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264"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65" name="PlaceHolder 2"/>
          <p:cNvSpPr>
            <a:spLocks noGrp="1"/>
          </p:cNvSpPr>
          <p:nvPr>
            <p:ph type="subTitle"/>
          </p:nvPr>
        </p:nvSpPr>
        <p:spPr>
          <a:xfrm>
            <a:off x="722160" y="2906640"/>
            <a:ext cx="7772040" cy="1499760"/>
          </a:xfrm>
          <a:prstGeom prst="rect">
            <a:avLst/>
          </a:prstGeom>
        </p:spPr>
        <p:txBody>
          <a:bodyPr lIns="0" rIns="0" tIns="0" bIns="0" anchor="ctr"/>
          <a:p>
            <a:pPr algn="ctr"/>
            <a:endParaRPr/>
          </a:p>
        </p:txBody>
      </p:sp>
    </p:spTree>
  </p:cSld>
</p:sldLayout>
</file>

<file path=ppt/slideLayouts/slideLayout75.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266"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67" name="PlaceHolder 2"/>
          <p:cNvSpPr>
            <a:spLocks noGrp="1"/>
          </p:cNvSpPr>
          <p:nvPr>
            <p:ph type="body"/>
          </p:nvPr>
        </p:nvSpPr>
        <p:spPr>
          <a:xfrm>
            <a:off x="722160" y="2906640"/>
            <a:ext cx="7772040" cy="1499760"/>
          </a:xfrm>
          <a:prstGeom prst="rect">
            <a:avLst/>
          </a:prstGeom>
        </p:spPr>
        <p:txBody>
          <a:bodyPr lIns="0" rIns="0" tIns="0" bIns="0"/>
          <a:p>
            <a:endParaRPr/>
          </a:p>
        </p:txBody>
      </p:sp>
    </p:spTree>
  </p:cSld>
</p:sldLayout>
</file>

<file path=ppt/slideLayouts/slideLayout76.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268"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69"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270" name="PlaceHolder 3"/>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77.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271" name="PlaceHolder 1"/>
          <p:cNvSpPr>
            <a:spLocks noGrp="1"/>
          </p:cNvSpPr>
          <p:nvPr>
            <p:ph type="title"/>
          </p:nvPr>
        </p:nvSpPr>
        <p:spPr>
          <a:xfrm>
            <a:off x="722160" y="4406760"/>
            <a:ext cx="7772040" cy="1361880"/>
          </a:xfrm>
          <a:prstGeom prst="rect">
            <a:avLst/>
          </a:prstGeom>
        </p:spPr>
        <p:txBody>
          <a:bodyPr lIns="0" rIns="0" tIns="0" bIns="0" anchor="ctr"/>
          <a:p>
            <a:endParaRPr/>
          </a:p>
        </p:txBody>
      </p:sp>
    </p:spTree>
  </p:cSld>
</p:sldLayout>
</file>

<file path=ppt/slideLayouts/slideLayout78.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272" name="PlaceHolder 1"/>
          <p:cNvSpPr>
            <a:spLocks noGrp="1"/>
          </p:cNvSpPr>
          <p:nvPr>
            <p:ph type="subTitle"/>
          </p:nvPr>
        </p:nvSpPr>
        <p:spPr>
          <a:xfrm>
            <a:off x="722160" y="4406760"/>
            <a:ext cx="7772040" cy="6314040"/>
          </a:xfrm>
          <a:prstGeom prst="rect">
            <a:avLst/>
          </a:prstGeom>
        </p:spPr>
        <p:txBody>
          <a:bodyPr lIns="0" rIns="0" tIns="0" bIns="0" anchor="ctr"/>
          <a:p>
            <a:pPr algn="ctr"/>
            <a:endParaRPr/>
          </a:p>
        </p:txBody>
      </p:sp>
    </p:spTree>
  </p:cSld>
</p:sldLayout>
</file>

<file path=ppt/slideLayouts/slideLayout79.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273"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74"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275" name="PlaceHolder 3"/>
          <p:cNvSpPr>
            <a:spLocks noGrp="1"/>
          </p:cNvSpPr>
          <p:nvPr>
            <p:ph type="body"/>
          </p:nvPr>
        </p:nvSpPr>
        <p:spPr>
          <a:xfrm>
            <a:off x="722160" y="3690360"/>
            <a:ext cx="3792600" cy="715320"/>
          </a:xfrm>
          <a:prstGeom prst="rect">
            <a:avLst/>
          </a:prstGeom>
        </p:spPr>
        <p:txBody>
          <a:bodyPr lIns="0" rIns="0" tIns="0" bIns="0"/>
          <a:p>
            <a:endParaRPr/>
          </a:p>
        </p:txBody>
      </p:sp>
      <p:sp>
        <p:nvSpPr>
          <p:cNvPr id="276" name="PlaceHolder 4"/>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9"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30"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31" name="PlaceHolder 4"/>
          <p:cNvSpPr>
            <a:spLocks noGrp="1"/>
          </p:cNvSpPr>
          <p:nvPr>
            <p:ph type="body"/>
          </p:nvPr>
        </p:nvSpPr>
        <p:spPr>
          <a:xfrm>
            <a:off x="4704840" y="3690360"/>
            <a:ext cx="3792600" cy="715320"/>
          </a:xfrm>
          <a:prstGeom prst="rect">
            <a:avLst/>
          </a:prstGeom>
        </p:spPr>
        <p:txBody>
          <a:bodyPr lIns="0" rIns="0" tIns="0" bIns="0"/>
          <a:p>
            <a:endParaRPr/>
          </a:p>
        </p:txBody>
      </p:sp>
    </p:spTree>
  </p:cSld>
</p:sldLayout>
</file>

<file path=ppt/slideLayouts/slideLayout80.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277"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78"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279"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280" name="PlaceHolder 4"/>
          <p:cNvSpPr>
            <a:spLocks noGrp="1"/>
          </p:cNvSpPr>
          <p:nvPr>
            <p:ph type="body"/>
          </p:nvPr>
        </p:nvSpPr>
        <p:spPr>
          <a:xfrm>
            <a:off x="4704840" y="3690360"/>
            <a:ext cx="3792600" cy="715320"/>
          </a:xfrm>
          <a:prstGeom prst="rect">
            <a:avLst/>
          </a:prstGeom>
        </p:spPr>
        <p:txBody>
          <a:bodyPr lIns="0" rIns="0" tIns="0" bIns="0"/>
          <a:p>
            <a:endParaRPr/>
          </a:p>
        </p:txBody>
      </p:sp>
    </p:spTree>
  </p:cSld>
</p:sldLayout>
</file>

<file path=ppt/slideLayouts/slideLayout81.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281"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82"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283"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284" name="PlaceHolder 4"/>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82.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285"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86" name="PlaceHolder 2"/>
          <p:cNvSpPr>
            <a:spLocks noGrp="1"/>
          </p:cNvSpPr>
          <p:nvPr>
            <p:ph type="body"/>
          </p:nvPr>
        </p:nvSpPr>
        <p:spPr>
          <a:xfrm>
            <a:off x="722160" y="2906640"/>
            <a:ext cx="7772040" cy="715320"/>
          </a:xfrm>
          <a:prstGeom prst="rect">
            <a:avLst/>
          </a:prstGeom>
        </p:spPr>
        <p:txBody>
          <a:bodyPr lIns="0" rIns="0" tIns="0" bIns="0"/>
          <a:p>
            <a:endParaRPr/>
          </a:p>
        </p:txBody>
      </p:sp>
      <p:sp>
        <p:nvSpPr>
          <p:cNvPr id="287" name="PlaceHolder 3"/>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83.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288"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89"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290"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291" name="PlaceHolder 4"/>
          <p:cNvSpPr>
            <a:spLocks noGrp="1"/>
          </p:cNvSpPr>
          <p:nvPr>
            <p:ph type="body"/>
          </p:nvPr>
        </p:nvSpPr>
        <p:spPr>
          <a:xfrm>
            <a:off x="4704840" y="3690360"/>
            <a:ext cx="3792600" cy="715320"/>
          </a:xfrm>
          <a:prstGeom prst="rect">
            <a:avLst/>
          </a:prstGeom>
        </p:spPr>
        <p:txBody>
          <a:bodyPr lIns="0" rIns="0" tIns="0" bIns="0"/>
          <a:p>
            <a:endParaRPr/>
          </a:p>
        </p:txBody>
      </p:sp>
      <p:sp>
        <p:nvSpPr>
          <p:cNvPr id="292" name="PlaceHolder 5"/>
          <p:cNvSpPr>
            <a:spLocks noGrp="1"/>
          </p:cNvSpPr>
          <p:nvPr>
            <p:ph type="body"/>
          </p:nvPr>
        </p:nvSpPr>
        <p:spPr>
          <a:xfrm>
            <a:off x="722160" y="3690360"/>
            <a:ext cx="3792600" cy="715320"/>
          </a:xfrm>
          <a:prstGeom prst="rect">
            <a:avLst/>
          </a:prstGeom>
        </p:spPr>
        <p:txBody>
          <a:bodyPr lIns="0" rIns="0" tIns="0" bIns="0"/>
          <a:p>
            <a:endParaRPr/>
          </a:p>
        </p:txBody>
      </p:sp>
    </p:spTree>
  </p:cSld>
</p:sldLayout>
</file>

<file path=ppt/slideLayouts/slideLayout84.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293"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294" name="PlaceHolder 2"/>
          <p:cNvSpPr>
            <a:spLocks noGrp="1"/>
          </p:cNvSpPr>
          <p:nvPr>
            <p:ph type="body"/>
          </p:nvPr>
        </p:nvSpPr>
        <p:spPr>
          <a:xfrm>
            <a:off x="722160" y="2906640"/>
            <a:ext cx="7772040" cy="1499760"/>
          </a:xfrm>
          <a:prstGeom prst="rect">
            <a:avLst/>
          </a:prstGeom>
        </p:spPr>
        <p:txBody>
          <a:bodyPr lIns="0" rIns="0" tIns="0" bIns="0"/>
          <a:p>
            <a:endParaRPr/>
          </a:p>
        </p:txBody>
      </p:sp>
      <p:sp>
        <p:nvSpPr>
          <p:cNvPr id="295" name="PlaceHolder 3"/>
          <p:cNvSpPr>
            <a:spLocks noGrp="1"/>
          </p:cNvSpPr>
          <p:nvPr>
            <p:ph type="body"/>
          </p:nvPr>
        </p:nvSpPr>
        <p:spPr>
          <a:xfrm>
            <a:off x="722160" y="2906640"/>
            <a:ext cx="7772040" cy="1499760"/>
          </a:xfrm>
          <a:prstGeom prst="rect">
            <a:avLst/>
          </a:prstGeom>
        </p:spPr>
        <p:txBody>
          <a:bodyPr lIns="0" rIns="0" tIns="0" bIns="0"/>
          <a:p>
            <a:endParaRPr/>
          </a:p>
        </p:txBody>
      </p:sp>
      <p:pic>
        <p:nvPicPr>
          <p:cNvPr id="296" name="" descr=""/>
          <p:cNvPicPr/>
          <p:nvPr/>
        </p:nvPicPr>
        <p:blipFill>
          <a:blip r:embed="rId2"/>
          <a:stretch/>
        </p:blipFill>
        <p:spPr>
          <a:xfrm>
            <a:off x="3668040" y="2906640"/>
            <a:ext cx="1879560" cy="1499760"/>
          </a:xfrm>
          <a:prstGeom prst="rect">
            <a:avLst/>
          </a:prstGeom>
          <a:ln>
            <a:noFill/>
          </a:ln>
        </p:spPr>
      </p:pic>
      <p:pic>
        <p:nvPicPr>
          <p:cNvPr id="297" name="" descr=""/>
          <p:cNvPicPr/>
          <p:nvPr/>
        </p:nvPicPr>
        <p:blipFill>
          <a:blip r:embed="rId3"/>
          <a:stretch/>
        </p:blipFill>
        <p:spPr>
          <a:xfrm>
            <a:off x="3668040" y="2906640"/>
            <a:ext cx="1879560" cy="1499760"/>
          </a:xfrm>
          <a:prstGeom prst="rect">
            <a:avLst/>
          </a:prstGeom>
          <a:ln>
            <a:noFill/>
          </a:ln>
        </p:spPr>
      </p:pic>
    </p:spTree>
  </p:cSld>
</p:sldLayout>
</file>

<file path=ppt/slideLayouts/slideLayout85.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86.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303"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04" name="PlaceHolder 2"/>
          <p:cNvSpPr>
            <a:spLocks noGrp="1"/>
          </p:cNvSpPr>
          <p:nvPr>
            <p:ph type="subTitle"/>
          </p:nvPr>
        </p:nvSpPr>
        <p:spPr>
          <a:xfrm>
            <a:off x="722160" y="2906640"/>
            <a:ext cx="7772040" cy="1499760"/>
          </a:xfrm>
          <a:prstGeom prst="rect">
            <a:avLst/>
          </a:prstGeom>
        </p:spPr>
        <p:txBody>
          <a:bodyPr lIns="0" rIns="0" tIns="0" bIns="0" anchor="ctr"/>
          <a:p>
            <a:pPr algn="ctr"/>
            <a:endParaRPr/>
          </a:p>
        </p:txBody>
      </p:sp>
    </p:spTree>
  </p:cSld>
</p:sldLayout>
</file>

<file path=ppt/slideLayouts/slideLayout87.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305"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06" name="PlaceHolder 2"/>
          <p:cNvSpPr>
            <a:spLocks noGrp="1"/>
          </p:cNvSpPr>
          <p:nvPr>
            <p:ph type="body"/>
          </p:nvPr>
        </p:nvSpPr>
        <p:spPr>
          <a:xfrm>
            <a:off x="722160" y="2906640"/>
            <a:ext cx="7772040" cy="1499760"/>
          </a:xfrm>
          <a:prstGeom prst="rect">
            <a:avLst/>
          </a:prstGeom>
        </p:spPr>
        <p:txBody>
          <a:bodyPr lIns="0" rIns="0" tIns="0" bIns="0"/>
          <a:p>
            <a:endParaRPr/>
          </a:p>
        </p:txBody>
      </p:sp>
    </p:spTree>
  </p:cSld>
</p:sldLayout>
</file>

<file path=ppt/slideLayouts/slideLayout88.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307"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08"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309" name="PlaceHolder 3"/>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89.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310" name="PlaceHolder 1"/>
          <p:cNvSpPr>
            <a:spLocks noGrp="1"/>
          </p:cNvSpPr>
          <p:nvPr>
            <p:ph type="title"/>
          </p:nvPr>
        </p:nvSpPr>
        <p:spPr>
          <a:xfrm>
            <a:off x="722160" y="4406760"/>
            <a:ext cx="7772040" cy="1361880"/>
          </a:xfrm>
          <a:prstGeom prst="rect">
            <a:avLst/>
          </a:prstGeom>
        </p:spPr>
        <p:txBody>
          <a:bodyPr lIns="0" rIns="0" tIns="0" bIns="0" anchor="ctr"/>
          <a:p>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3"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34"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35" name="PlaceHolder 4"/>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90.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311" name="PlaceHolder 1"/>
          <p:cNvSpPr>
            <a:spLocks noGrp="1"/>
          </p:cNvSpPr>
          <p:nvPr>
            <p:ph type="subTitle"/>
          </p:nvPr>
        </p:nvSpPr>
        <p:spPr>
          <a:xfrm>
            <a:off x="722160" y="4406760"/>
            <a:ext cx="7772040" cy="6314040"/>
          </a:xfrm>
          <a:prstGeom prst="rect">
            <a:avLst/>
          </a:prstGeom>
        </p:spPr>
        <p:txBody>
          <a:bodyPr lIns="0" rIns="0" tIns="0" bIns="0" anchor="ctr"/>
          <a:p>
            <a:pPr algn="ctr"/>
            <a:endParaRPr/>
          </a:p>
        </p:txBody>
      </p:sp>
    </p:spTree>
  </p:cSld>
</p:sldLayout>
</file>

<file path=ppt/slideLayouts/slideLayout91.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312"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13"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314" name="PlaceHolder 3"/>
          <p:cNvSpPr>
            <a:spLocks noGrp="1"/>
          </p:cNvSpPr>
          <p:nvPr>
            <p:ph type="body"/>
          </p:nvPr>
        </p:nvSpPr>
        <p:spPr>
          <a:xfrm>
            <a:off x="722160" y="3690360"/>
            <a:ext cx="3792600" cy="715320"/>
          </a:xfrm>
          <a:prstGeom prst="rect">
            <a:avLst/>
          </a:prstGeom>
        </p:spPr>
        <p:txBody>
          <a:bodyPr lIns="0" rIns="0" tIns="0" bIns="0"/>
          <a:p>
            <a:endParaRPr/>
          </a:p>
        </p:txBody>
      </p:sp>
      <p:sp>
        <p:nvSpPr>
          <p:cNvPr id="315" name="PlaceHolder 4"/>
          <p:cNvSpPr>
            <a:spLocks noGrp="1"/>
          </p:cNvSpPr>
          <p:nvPr>
            <p:ph type="body"/>
          </p:nvPr>
        </p:nvSpPr>
        <p:spPr>
          <a:xfrm>
            <a:off x="4704840" y="2906640"/>
            <a:ext cx="3792600" cy="1499760"/>
          </a:xfrm>
          <a:prstGeom prst="rect">
            <a:avLst/>
          </a:prstGeom>
        </p:spPr>
        <p:txBody>
          <a:bodyPr lIns="0" rIns="0" tIns="0" bIns="0"/>
          <a:p>
            <a:endParaRPr/>
          </a:p>
        </p:txBody>
      </p:sp>
    </p:spTree>
  </p:cSld>
</p:sldLayout>
</file>

<file path=ppt/slideLayouts/slideLayout92.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316"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17" name="PlaceHolder 2"/>
          <p:cNvSpPr>
            <a:spLocks noGrp="1"/>
          </p:cNvSpPr>
          <p:nvPr>
            <p:ph type="body"/>
          </p:nvPr>
        </p:nvSpPr>
        <p:spPr>
          <a:xfrm>
            <a:off x="722160" y="2906640"/>
            <a:ext cx="3792600" cy="1499760"/>
          </a:xfrm>
          <a:prstGeom prst="rect">
            <a:avLst/>
          </a:prstGeom>
        </p:spPr>
        <p:txBody>
          <a:bodyPr lIns="0" rIns="0" tIns="0" bIns="0"/>
          <a:p>
            <a:endParaRPr/>
          </a:p>
        </p:txBody>
      </p:sp>
      <p:sp>
        <p:nvSpPr>
          <p:cNvPr id="318"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319" name="PlaceHolder 4"/>
          <p:cNvSpPr>
            <a:spLocks noGrp="1"/>
          </p:cNvSpPr>
          <p:nvPr>
            <p:ph type="body"/>
          </p:nvPr>
        </p:nvSpPr>
        <p:spPr>
          <a:xfrm>
            <a:off x="4704840" y="3690360"/>
            <a:ext cx="3792600" cy="715320"/>
          </a:xfrm>
          <a:prstGeom prst="rect">
            <a:avLst/>
          </a:prstGeom>
        </p:spPr>
        <p:txBody>
          <a:bodyPr lIns="0" rIns="0" tIns="0" bIns="0"/>
          <a:p>
            <a:endParaRPr/>
          </a:p>
        </p:txBody>
      </p:sp>
    </p:spTree>
  </p:cSld>
</p:sldLayout>
</file>

<file path=ppt/slideLayouts/slideLayout93.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320"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21"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322"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323" name="PlaceHolder 4"/>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94.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324"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25" name="PlaceHolder 2"/>
          <p:cNvSpPr>
            <a:spLocks noGrp="1"/>
          </p:cNvSpPr>
          <p:nvPr>
            <p:ph type="body"/>
          </p:nvPr>
        </p:nvSpPr>
        <p:spPr>
          <a:xfrm>
            <a:off x="722160" y="2906640"/>
            <a:ext cx="7772040" cy="715320"/>
          </a:xfrm>
          <a:prstGeom prst="rect">
            <a:avLst/>
          </a:prstGeom>
        </p:spPr>
        <p:txBody>
          <a:bodyPr lIns="0" rIns="0" tIns="0" bIns="0"/>
          <a:p>
            <a:endParaRPr/>
          </a:p>
        </p:txBody>
      </p:sp>
      <p:sp>
        <p:nvSpPr>
          <p:cNvPr id="326" name="PlaceHolder 3"/>
          <p:cNvSpPr>
            <a:spLocks noGrp="1"/>
          </p:cNvSpPr>
          <p:nvPr>
            <p:ph type="body"/>
          </p:nvPr>
        </p:nvSpPr>
        <p:spPr>
          <a:xfrm>
            <a:off x="722160" y="3690360"/>
            <a:ext cx="7772040" cy="715320"/>
          </a:xfrm>
          <a:prstGeom prst="rect">
            <a:avLst/>
          </a:prstGeom>
        </p:spPr>
        <p:txBody>
          <a:bodyPr lIns="0" rIns="0" tIns="0" bIns="0"/>
          <a:p>
            <a:endParaRPr/>
          </a:p>
        </p:txBody>
      </p:sp>
    </p:spTree>
  </p:cSld>
</p:sldLayout>
</file>

<file path=ppt/slideLayouts/slideLayout95.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327"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28" name="PlaceHolder 2"/>
          <p:cNvSpPr>
            <a:spLocks noGrp="1"/>
          </p:cNvSpPr>
          <p:nvPr>
            <p:ph type="body"/>
          </p:nvPr>
        </p:nvSpPr>
        <p:spPr>
          <a:xfrm>
            <a:off x="722160" y="2906640"/>
            <a:ext cx="3792600" cy="715320"/>
          </a:xfrm>
          <a:prstGeom prst="rect">
            <a:avLst/>
          </a:prstGeom>
        </p:spPr>
        <p:txBody>
          <a:bodyPr lIns="0" rIns="0" tIns="0" bIns="0"/>
          <a:p>
            <a:endParaRPr/>
          </a:p>
        </p:txBody>
      </p:sp>
      <p:sp>
        <p:nvSpPr>
          <p:cNvPr id="329" name="PlaceHolder 3"/>
          <p:cNvSpPr>
            <a:spLocks noGrp="1"/>
          </p:cNvSpPr>
          <p:nvPr>
            <p:ph type="body"/>
          </p:nvPr>
        </p:nvSpPr>
        <p:spPr>
          <a:xfrm>
            <a:off x="4704840" y="2906640"/>
            <a:ext cx="3792600" cy="715320"/>
          </a:xfrm>
          <a:prstGeom prst="rect">
            <a:avLst/>
          </a:prstGeom>
        </p:spPr>
        <p:txBody>
          <a:bodyPr lIns="0" rIns="0" tIns="0" bIns="0"/>
          <a:p>
            <a:endParaRPr/>
          </a:p>
        </p:txBody>
      </p:sp>
      <p:sp>
        <p:nvSpPr>
          <p:cNvPr id="330" name="PlaceHolder 4"/>
          <p:cNvSpPr>
            <a:spLocks noGrp="1"/>
          </p:cNvSpPr>
          <p:nvPr>
            <p:ph type="body"/>
          </p:nvPr>
        </p:nvSpPr>
        <p:spPr>
          <a:xfrm>
            <a:off x="4704840" y="3690360"/>
            <a:ext cx="3792600" cy="715320"/>
          </a:xfrm>
          <a:prstGeom prst="rect">
            <a:avLst/>
          </a:prstGeom>
        </p:spPr>
        <p:txBody>
          <a:bodyPr lIns="0" rIns="0" tIns="0" bIns="0"/>
          <a:p>
            <a:endParaRPr/>
          </a:p>
        </p:txBody>
      </p:sp>
      <p:sp>
        <p:nvSpPr>
          <p:cNvPr id="331" name="PlaceHolder 5"/>
          <p:cNvSpPr>
            <a:spLocks noGrp="1"/>
          </p:cNvSpPr>
          <p:nvPr>
            <p:ph type="body"/>
          </p:nvPr>
        </p:nvSpPr>
        <p:spPr>
          <a:xfrm>
            <a:off x="722160" y="3690360"/>
            <a:ext cx="3792600" cy="715320"/>
          </a:xfrm>
          <a:prstGeom prst="rect">
            <a:avLst/>
          </a:prstGeom>
        </p:spPr>
        <p:txBody>
          <a:bodyPr lIns="0" rIns="0" tIns="0" bIns="0"/>
          <a:p>
            <a:endParaRPr/>
          </a:p>
        </p:txBody>
      </p:sp>
    </p:spTree>
  </p:cSld>
</p:sldLayout>
</file>

<file path=ppt/slideLayouts/slideLayout96.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332"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33" name="PlaceHolder 2"/>
          <p:cNvSpPr>
            <a:spLocks noGrp="1"/>
          </p:cNvSpPr>
          <p:nvPr>
            <p:ph type="body"/>
          </p:nvPr>
        </p:nvSpPr>
        <p:spPr>
          <a:xfrm>
            <a:off x="722160" y="2906640"/>
            <a:ext cx="7772040" cy="1499760"/>
          </a:xfrm>
          <a:prstGeom prst="rect">
            <a:avLst/>
          </a:prstGeom>
        </p:spPr>
        <p:txBody>
          <a:bodyPr lIns="0" rIns="0" tIns="0" bIns="0"/>
          <a:p>
            <a:endParaRPr/>
          </a:p>
        </p:txBody>
      </p:sp>
      <p:sp>
        <p:nvSpPr>
          <p:cNvPr id="334" name="PlaceHolder 3"/>
          <p:cNvSpPr>
            <a:spLocks noGrp="1"/>
          </p:cNvSpPr>
          <p:nvPr>
            <p:ph type="body"/>
          </p:nvPr>
        </p:nvSpPr>
        <p:spPr>
          <a:xfrm>
            <a:off x="722160" y="2906640"/>
            <a:ext cx="7772040" cy="1499760"/>
          </a:xfrm>
          <a:prstGeom prst="rect">
            <a:avLst/>
          </a:prstGeom>
        </p:spPr>
        <p:txBody>
          <a:bodyPr lIns="0" rIns="0" tIns="0" bIns="0"/>
          <a:p>
            <a:endParaRPr/>
          </a:p>
        </p:txBody>
      </p:sp>
      <p:pic>
        <p:nvPicPr>
          <p:cNvPr id="335" name="" descr=""/>
          <p:cNvPicPr/>
          <p:nvPr/>
        </p:nvPicPr>
        <p:blipFill>
          <a:blip r:embed="rId2"/>
          <a:stretch/>
        </p:blipFill>
        <p:spPr>
          <a:xfrm>
            <a:off x="3668040" y="2906640"/>
            <a:ext cx="1879560" cy="1499760"/>
          </a:xfrm>
          <a:prstGeom prst="rect">
            <a:avLst/>
          </a:prstGeom>
          <a:ln>
            <a:noFill/>
          </a:ln>
        </p:spPr>
      </p:pic>
      <p:pic>
        <p:nvPicPr>
          <p:cNvPr id="336" name="" descr=""/>
          <p:cNvPicPr/>
          <p:nvPr/>
        </p:nvPicPr>
        <p:blipFill>
          <a:blip r:embed="rId3"/>
          <a:stretch/>
        </p:blipFill>
        <p:spPr>
          <a:xfrm>
            <a:off x="3668040" y="2906640"/>
            <a:ext cx="1879560" cy="1499760"/>
          </a:xfrm>
          <a:prstGeom prst="rect">
            <a:avLst/>
          </a:prstGeom>
          <a:ln>
            <a:noFill/>
          </a:ln>
        </p:spPr>
      </p:pic>
    </p:spTree>
  </p:cSld>
</p:sldLayout>
</file>

<file path=ppt/slideLayouts/slideLayout97.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98.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346"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47" name="PlaceHolder 2"/>
          <p:cNvSpPr>
            <a:spLocks noGrp="1"/>
          </p:cNvSpPr>
          <p:nvPr>
            <p:ph type="subTitle"/>
          </p:nvPr>
        </p:nvSpPr>
        <p:spPr>
          <a:xfrm>
            <a:off x="722160" y="2906640"/>
            <a:ext cx="7772040" cy="1499760"/>
          </a:xfrm>
          <a:prstGeom prst="rect">
            <a:avLst/>
          </a:prstGeom>
        </p:spPr>
        <p:txBody>
          <a:bodyPr lIns="0" rIns="0" tIns="0" bIns="0" anchor="ctr"/>
          <a:p>
            <a:pPr algn="ctr"/>
            <a:endParaRPr/>
          </a:p>
        </p:txBody>
      </p:sp>
    </p:spTree>
  </p:cSld>
</p:sldLayout>
</file>

<file path=ppt/slideLayouts/slideLayout99.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348" name="PlaceHolder 1"/>
          <p:cNvSpPr>
            <a:spLocks noGrp="1"/>
          </p:cNvSpPr>
          <p:nvPr>
            <p:ph type="title"/>
          </p:nvPr>
        </p:nvSpPr>
        <p:spPr>
          <a:xfrm>
            <a:off x="722160" y="4406760"/>
            <a:ext cx="7772040" cy="1361880"/>
          </a:xfrm>
          <a:prstGeom prst="rect">
            <a:avLst/>
          </a:prstGeom>
        </p:spPr>
        <p:txBody>
          <a:bodyPr lIns="0" rIns="0" tIns="0" bIns="0" anchor="ctr"/>
          <a:p>
            <a:endParaRPr/>
          </a:p>
        </p:txBody>
      </p:sp>
      <p:sp>
        <p:nvSpPr>
          <p:cNvPr id="349" name="PlaceHolder 2"/>
          <p:cNvSpPr>
            <a:spLocks noGrp="1"/>
          </p:cNvSpPr>
          <p:nvPr>
            <p:ph type="body"/>
          </p:nvPr>
        </p:nvSpPr>
        <p:spPr>
          <a:xfrm>
            <a:off x="722160" y="2906640"/>
            <a:ext cx="7772040" cy="1499760"/>
          </a:xfrm>
          <a:prstGeom prst="rect">
            <a:avLst/>
          </a:prstGeom>
        </p:spPr>
        <p:txBody>
          <a:bodyPr lIns="0" rIns="0" tIns="0" bIns="0"/>
          <a:p>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2.jpe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
</Relationships>
</file>

<file path=ppt/slideMasters/_rels/slideMaster10.xml.rels><?xml version="1.0" encoding="UTF-8"?>
<Relationships xmlns="http://schemas.openxmlformats.org/package/2006/relationships"><Relationship Id="rId1" Type="http://schemas.openxmlformats.org/officeDocument/2006/relationships/theme" Target="../theme/theme10.xml"/><Relationship Id="rId2" Type="http://schemas.openxmlformats.org/officeDocument/2006/relationships/image" Target="../media/image25.jpeg"/><Relationship Id="rId3" Type="http://schemas.openxmlformats.org/officeDocument/2006/relationships/slideLayout" Target="../slideLayouts/slideLayout109.xml"/><Relationship Id="rId4" Type="http://schemas.openxmlformats.org/officeDocument/2006/relationships/slideLayout" Target="../slideLayouts/slideLayout110.xml"/><Relationship Id="rId5" Type="http://schemas.openxmlformats.org/officeDocument/2006/relationships/slideLayout" Target="../slideLayouts/slideLayout111.xml"/><Relationship Id="rId6" Type="http://schemas.openxmlformats.org/officeDocument/2006/relationships/slideLayout" Target="../slideLayouts/slideLayout112.xml"/><Relationship Id="rId7" Type="http://schemas.openxmlformats.org/officeDocument/2006/relationships/slideLayout" Target="../slideLayouts/slideLayout113.xml"/><Relationship Id="rId8" Type="http://schemas.openxmlformats.org/officeDocument/2006/relationships/slideLayout" Target="../slideLayouts/slideLayout114.xml"/><Relationship Id="rId9" Type="http://schemas.openxmlformats.org/officeDocument/2006/relationships/slideLayout" Target="../slideLayouts/slideLayout115.xml"/><Relationship Id="rId10" Type="http://schemas.openxmlformats.org/officeDocument/2006/relationships/slideLayout" Target="../slideLayouts/slideLayout116.xml"/><Relationship Id="rId11" Type="http://schemas.openxmlformats.org/officeDocument/2006/relationships/slideLayout" Target="../slideLayouts/slideLayout117.xml"/><Relationship Id="rId12" Type="http://schemas.openxmlformats.org/officeDocument/2006/relationships/slideLayout" Target="../slideLayouts/slideLayout118.xml"/><Relationship Id="rId13" Type="http://schemas.openxmlformats.org/officeDocument/2006/relationships/slideLayout" Target="../slideLayouts/slideLayout119.xml"/><Relationship Id="rId14" Type="http://schemas.openxmlformats.org/officeDocument/2006/relationships/slideLayout" Target="../slideLayouts/slideLayout120.xml"/>
</Relationships>
</file>

<file path=ppt/slideMasters/_rels/slideMaster11.xml.rels><?xml version="1.0" encoding="UTF-8"?>
<Relationships xmlns="http://schemas.openxmlformats.org/package/2006/relationships"><Relationship Id="rId1" Type="http://schemas.openxmlformats.org/officeDocument/2006/relationships/theme" Target="../theme/theme11.xml"/><Relationship Id="rId2" Type="http://schemas.openxmlformats.org/officeDocument/2006/relationships/slideLayout" Target="../slideLayouts/slideLayout121.xml"/><Relationship Id="rId3" Type="http://schemas.openxmlformats.org/officeDocument/2006/relationships/slideLayout" Target="../slideLayouts/slideLayout122.xml"/><Relationship Id="rId4" Type="http://schemas.openxmlformats.org/officeDocument/2006/relationships/slideLayout" Target="../slideLayouts/slideLayout123.xml"/><Relationship Id="rId5" Type="http://schemas.openxmlformats.org/officeDocument/2006/relationships/slideLayout" Target="../slideLayouts/slideLayout124.xml"/><Relationship Id="rId6" Type="http://schemas.openxmlformats.org/officeDocument/2006/relationships/slideLayout" Target="../slideLayouts/slideLayout125.xml"/><Relationship Id="rId7" Type="http://schemas.openxmlformats.org/officeDocument/2006/relationships/slideLayout" Target="../slideLayouts/slideLayout126.xml"/><Relationship Id="rId8" Type="http://schemas.openxmlformats.org/officeDocument/2006/relationships/slideLayout" Target="../slideLayouts/slideLayout127.xml"/><Relationship Id="rId9" Type="http://schemas.openxmlformats.org/officeDocument/2006/relationships/slideLayout" Target="../slideLayouts/slideLayout128.xml"/><Relationship Id="rId10" Type="http://schemas.openxmlformats.org/officeDocument/2006/relationships/slideLayout" Target="../slideLayouts/slideLayout129.xml"/><Relationship Id="rId11" Type="http://schemas.openxmlformats.org/officeDocument/2006/relationships/slideLayout" Target="../slideLayouts/slideLayout130.xml"/><Relationship Id="rId12" Type="http://schemas.openxmlformats.org/officeDocument/2006/relationships/slideLayout" Target="../slideLayouts/slideLayout131.xml"/><Relationship Id="rId13" Type="http://schemas.openxmlformats.org/officeDocument/2006/relationships/slideLayout" Target="../slideLayouts/slideLayout132.xml"/>
</Relationships>
</file>

<file path=ppt/slideMasters/_rels/slideMaster12.xml.rels><?xml version="1.0" encoding="UTF-8"?>
<Relationships xmlns="http://schemas.openxmlformats.org/package/2006/relationships"><Relationship Id="rId1" Type="http://schemas.openxmlformats.org/officeDocument/2006/relationships/theme" Target="../theme/theme12.xml"/><Relationship Id="rId2" Type="http://schemas.openxmlformats.org/officeDocument/2006/relationships/image" Target="../media/image30.jpeg"/><Relationship Id="rId3" Type="http://schemas.openxmlformats.org/officeDocument/2006/relationships/slideLayout" Target="../slideLayouts/slideLayout133.xml"/><Relationship Id="rId4" Type="http://schemas.openxmlformats.org/officeDocument/2006/relationships/slideLayout" Target="../slideLayouts/slideLayout134.xml"/><Relationship Id="rId5" Type="http://schemas.openxmlformats.org/officeDocument/2006/relationships/slideLayout" Target="../slideLayouts/slideLayout135.xml"/><Relationship Id="rId6" Type="http://schemas.openxmlformats.org/officeDocument/2006/relationships/slideLayout" Target="../slideLayouts/slideLayout136.xml"/><Relationship Id="rId7" Type="http://schemas.openxmlformats.org/officeDocument/2006/relationships/slideLayout" Target="../slideLayouts/slideLayout137.xml"/><Relationship Id="rId8" Type="http://schemas.openxmlformats.org/officeDocument/2006/relationships/slideLayout" Target="../slideLayouts/slideLayout138.xml"/><Relationship Id="rId9" Type="http://schemas.openxmlformats.org/officeDocument/2006/relationships/slideLayout" Target="../slideLayouts/slideLayout139.xml"/><Relationship Id="rId10" Type="http://schemas.openxmlformats.org/officeDocument/2006/relationships/slideLayout" Target="../slideLayouts/slideLayout140.xml"/><Relationship Id="rId11" Type="http://schemas.openxmlformats.org/officeDocument/2006/relationships/slideLayout" Target="../slideLayouts/slideLayout141.xml"/><Relationship Id="rId12" Type="http://schemas.openxmlformats.org/officeDocument/2006/relationships/slideLayout" Target="../slideLayouts/slideLayout142.xml"/><Relationship Id="rId13" Type="http://schemas.openxmlformats.org/officeDocument/2006/relationships/slideLayout" Target="../slideLayouts/slideLayout143.xml"/><Relationship Id="rId14" Type="http://schemas.openxmlformats.org/officeDocument/2006/relationships/slideLayout" Target="../slideLayouts/slideLayout144.xml"/>
</Relationships>
</file>

<file path=ppt/slideMasters/_rels/slideMaster13.xml.rels><?xml version="1.0" encoding="UTF-8"?>
<Relationships xmlns="http://schemas.openxmlformats.org/package/2006/relationships"><Relationship Id="rId1" Type="http://schemas.openxmlformats.org/officeDocument/2006/relationships/theme" Target="../theme/theme13.xml"/><Relationship Id="rId2" Type="http://schemas.openxmlformats.org/officeDocument/2006/relationships/slideLayout" Target="../slideLayouts/slideLayout145.xml"/><Relationship Id="rId3" Type="http://schemas.openxmlformats.org/officeDocument/2006/relationships/slideLayout" Target="../slideLayouts/slideLayout146.xml"/><Relationship Id="rId4" Type="http://schemas.openxmlformats.org/officeDocument/2006/relationships/slideLayout" Target="../slideLayouts/slideLayout147.xml"/><Relationship Id="rId5" Type="http://schemas.openxmlformats.org/officeDocument/2006/relationships/slideLayout" Target="../slideLayouts/slideLayout148.xml"/><Relationship Id="rId6" Type="http://schemas.openxmlformats.org/officeDocument/2006/relationships/slideLayout" Target="../slideLayouts/slideLayout149.xml"/><Relationship Id="rId7" Type="http://schemas.openxmlformats.org/officeDocument/2006/relationships/slideLayout" Target="../slideLayouts/slideLayout150.xml"/><Relationship Id="rId8" Type="http://schemas.openxmlformats.org/officeDocument/2006/relationships/slideLayout" Target="../slideLayouts/slideLayout151.xml"/><Relationship Id="rId9" Type="http://schemas.openxmlformats.org/officeDocument/2006/relationships/slideLayout" Target="../slideLayouts/slideLayout152.xml"/><Relationship Id="rId10" Type="http://schemas.openxmlformats.org/officeDocument/2006/relationships/slideLayout" Target="../slideLayouts/slideLayout153.xml"/><Relationship Id="rId11" Type="http://schemas.openxmlformats.org/officeDocument/2006/relationships/slideLayout" Target="../slideLayouts/slideLayout154.xml"/><Relationship Id="rId12" Type="http://schemas.openxmlformats.org/officeDocument/2006/relationships/slideLayout" Target="../slideLayouts/slideLayout155.xml"/><Relationship Id="rId13" Type="http://schemas.openxmlformats.org/officeDocument/2006/relationships/slideLayout" Target="../slideLayouts/slideLayout156.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7.jpeg"/><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image" Target="../media/image12.jpeg"/><Relationship Id="rId3" Type="http://schemas.openxmlformats.org/officeDocument/2006/relationships/slideLayout" Target="../slideLayouts/slideLayout49.xml"/><Relationship Id="rId4" Type="http://schemas.openxmlformats.org/officeDocument/2006/relationships/slideLayout" Target="../slideLayouts/slideLayout50.xml"/><Relationship Id="rId5" Type="http://schemas.openxmlformats.org/officeDocument/2006/relationships/slideLayout" Target="../slideLayouts/slideLayout51.xml"/><Relationship Id="rId6" Type="http://schemas.openxmlformats.org/officeDocument/2006/relationships/slideLayout" Target="../slideLayouts/slideLayout52.xml"/><Relationship Id="rId7" Type="http://schemas.openxmlformats.org/officeDocument/2006/relationships/slideLayout" Target="../slideLayouts/slideLayout53.xml"/><Relationship Id="rId8" Type="http://schemas.openxmlformats.org/officeDocument/2006/relationships/slideLayout" Target="../slideLayouts/slideLayout54.xml"/><Relationship Id="rId9" Type="http://schemas.openxmlformats.org/officeDocument/2006/relationships/slideLayout" Target="../slideLayouts/slideLayout55.xml"/><Relationship Id="rId10" Type="http://schemas.openxmlformats.org/officeDocument/2006/relationships/slideLayout" Target="../slideLayouts/slideLayout56.xml"/><Relationship Id="rId11" Type="http://schemas.openxmlformats.org/officeDocument/2006/relationships/slideLayout" Target="../slideLayouts/slideLayout57.xml"/><Relationship Id="rId12" Type="http://schemas.openxmlformats.org/officeDocument/2006/relationships/slideLayout" Target="../slideLayouts/slideLayout58.xml"/><Relationship Id="rId13" Type="http://schemas.openxmlformats.org/officeDocument/2006/relationships/slideLayout" Target="../slideLayouts/slideLayout59.xml"/><Relationship Id="rId14" Type="http://schemas.openxmlformats.org/officeDocument/2006/relationships/slideLayout" Target="../slideLayouts/slideLayout60.xml"/>
</Relationships>
</file>

<file path=ppt/slideMasters/_rels/slideMaster6.xml.rels><?xml version="1.0" encoding="UTF-8"?>
<Relationships xmlns="http://schemas.openxmlformats.org/package/2006/relationships"><Relationship Id="rId1" Type="http://schemas.openxmlformats.org/officeDocument/2006/relationships/theme" Target="../theme/theme6.xml"/><Relationship Id="rId2" Type="http://schemas.openxmlformats.org/officeDocument/2006/relationships/image" Target="../media/image15.jpeg"/><Relationship Id="rId3" Type="http://schemas.openxmlformats.org/officeDocument/2006/relationships/slideLayout" Target="../slideLayouts/slideLayout61.xml"/><Relationship Id="rId4" Type="http://schemas.openxmlformats.org/officeDocument/2006/relationships/slideLayout" Target="../slideLayouts/slideLayout62.xml"/><Relationship Id="rId5" Type="http://schemas.openxmlformats.org/officeDocument/2006/relationships/slideLayout" Target="../slideLayouts/slideLayout63.xml"/><Relationship Id="rId6" Type="http://schemas.openxmlformats.org/officeDocument/2006/relationships/slideLayout" Target="../slideLayouts/slideLayout64.xml"/><Relationship Id="rId7" Type="http://schemas.openxmlformats.org/officeDocument/2006/relationships/slideLayout" Target="../slideLayouts/slideLayout65.xml"/><Relationship Id="rId8" Type="http://schemas.openxmlformats.org/officeDocument/2006/relationships/slideLayout" Target="../slideLayouts/slideLayout66.xml"/><Relationship Id="rId9" Type="http://schemas.openxmlformats.org/officeDocument/2006/relationships/slideLayout" Target="../slideLayouts/slideLayout67.xml"/><Relationship Id="rId10" Type="http://schemas.openxmlformats.org/officeDocument/2006/relationships/slideLayout" Target="../slideLayouts/slideLayout68.xml"/><Relationship Id="rId11" Type="http://schemas.openxmlformats.org/officeDocument/2006/relationships/slideLayout" Target="../slideLayouts/slideLayout69.xml"/><Relationship Id="rId12" Type="http://schemas.openxmlformats.org/officeDocument/2006/relationships/slideLayout" Target="../slideLayouts/slideLayout70.xml"/><Relationship Id="rId13" Type="http://schemas.openxmlformats.org/officeDocument/2006/relationships/slideLayout" Target="../slideLayouts/slideLayout71.xml"/><Relationship Id="rId14" Type="http://schemas.openxmlformats.org/officeDocument/2006/relationships/slideLayout" Target="../slideLayouts/slideLayout72.xml"/>
</Relationships>
</file>

<file path=ppt/slideMasters/_rels/slideMaster7.xml.rels><?xml version="1.0" encoding="UTF-8"?>
<Relationships xmlns="http://schemas.openxmlformats.org/package/2006/relationships"><Relationship Id="rId1" Type="http://schemas.openxmlformats.org/officeDocument/2006/relationships/theme" Target="../theme/theme7.xml"/><Relationship Id="rId2" Type="http://schemas.openxmlformats.org/officeDocument/2006/relationships/slideLayout" Target="../slideLayouts/slideLayout73.xml"/><Relationship Id="rId3" Type="http://schemas.openxmlformats.org/officeDocument/2006/relationships/slideLayout" Target="../slideLayouts/slideLayout74.xml"/><Relationship Id="rId4" Type="http://schemas.openxmlformats.org/officeDocument/2006/relationships/slideLayout" Target="../slideLayouts/slideLayout75.xml"/><Relationship Id="rId5" Type="http://schemas.openxmlformats.org/officeDocument/2006/relationships/slideLayout" Target="../slideLayouts/slideLayout76.xml"/><Relationship Id="rId6" Type="http://schemas.openxmlformats.org/officeDocument/2006/relationships/slideLayout" Target="../slideLayouts/slideLayout77.xml"/><Relationship Id="rId7" Type="http://schemas.openxmlformats.org/officeDocument/2006/relationships/slideLayout" Target="../slideLayouts/slideLayout78.xml"/><Relationship Id="rId8" Type="http://schemas.openxmlformats.org/officeDocument/2006/relationships/slideLayout" Target="../slideLayouts/slideLayout79.xml"/><Relationship Id="rId9" Type="http://schemas.openxmlformats.org/officeDocument/2006/relationships/slideLayout" Target="../slideLayouts/slideLayout80.xml"/><Relationship Id="rId10" Type="http://schemas.openxmlformats.org/officeDocument/2006/relationships/slideLayout" Target="../slideLayouts/slideLayout81.xml"/><Relationship Id="rId11" Type="http://schemas.openxmlformats.org/officeDocument/2006/relationships/slideLayout" Target="../slideLayouts/slideLayout82.xml"/><Relationship Id="rId12" Type="http://schemas.openxmlformats.org/officeDocument/2006/relationships/slideLayout" Target="../slideLayouts/slideLayout83.xml"/><Relationship Id="rId13" Type="http://schemas.openxmlformats.org/officeDocument/2006/relationships/slideLayout" Target="../slideLayouts/slideLayout84.xml"/>
</Relationships>
</file>

<file path=ppt/slideMasters/_rels/slideMaster8.xml.rels><?xml version="1.0" encoding="UTF-8"?>
<Relationships xmlns="http://schemas.openxmlformats.org/package/2006/relationships"><Relationship Id="rId1" Type="http://schemas.openxmlformats.org/officeDocument/2006/relationships/theme" Target="../theme/theme8.xml"/><Relationship Id="rId2" Type="http://schemas.openxmlformats.org/officeDocument/2006/relationships/slideLayout" Target="../slideLayouts/slideLayout85.xml"/><Relationship Id="rId3" Type="http://schemas.openxmlformats.org/officeDocument/2006/relationships/slideLayout" Target="../slideLayouts/slideLayout86.xml"/><Relationship Id="rId4" Type="http://schemas.openxmlformats.org/officeDocument/2006/relationships/slideLayout" Target="../slideLayouts/slideLayout87.xml"/><Relationship Id="rId5" Type="http://schemas.openxmlformats.org/officeDocument/2006/relationships/slideLayout" Target="../slideLayouts/slideLayout88.xml"/><Relationship Id="rId6" Type="http://schemas.openxmlformats.org/officeDocument/2006/relationships/slideLayout" Target="../slideLayouts/slideLayout89.xml"/><Relationship Id="rId7" Type="http://schemas.openxmlformats.org/officeDocument/2006/relationships/slideLayout" Target="../slideLayouts/slideLayout90.xml"/><Relationship Id="rId8" Type="http://schemas.openxmlformats.org/officeDocument/2006/relationships/slideLayout" Target="../slideLayouts/slideLayout91.xml"/><Relationship Id="rId9" Type="http://schemas.openxmlformats.org/officeDocument/2006/relationships/slideLayout" Target="../slideLayouts/slideLayout92.xml"/><Relationship Id="rId10" Type="http://schemas.openxmlformats.org/officeDocument/2006/relationships/slideLayout" Target="../slideLayouts/slideLayout93.xml"/><Relationship Id="rId11" Type="http://schemas.openxmlformats.org/officeDocument/2006/relationships/slideLayout" Target="../slideLayouts/slideLayout94.xml"/><Relationship Id="rId12" Type="http://schemas.openxmlformats.org/officeDocument/2006/relationships/slideLayout" Target="../slideLayouts/slideLayout95.xml"/><Relationship Id="rId13" Type="http://schemas.openxmlformats.org/officeDocument/2006/relationships/slideLayout" Target="../slideLayouts/slideLayout96.xml"/>
</Relationships>
</file>

<file path=ppt/slideMasters/_rels/slideMaster9.xml.rels><?xml version="1.0" encoding="UTF-8"?>
<Relationships xmlns="http://schemas.openxmlformats.org/package/2006/relationships"><Relationship Id="rId1" Type="http://schemas.openxmlformats.org/officeDocument/2006/relationships/theme" Target="../theme/theme9.xml"/><Relationship Id="rId2" Type="http://schemas.openxmlformats.org/officeDocument/2006/relationships/image" Target="../media/image22.jpeg"/><Relationship Id="rId3" Type="http://schemas.openxmlformats.org/officeDocument/2006/relationships/slideLayout" Target="../slideLayouts/slideLayout97.xml"/><Relationship Id="rId4" Type="http://schemas.openxmlformats.org/officeDocument/2006/relationships/slideLayout" Target="../slideLayouts/slideLayout98.xml"/><Relationship Id="rId5" Type="http://schemas.openxmlformats.org/officeDocument/2006/relationships/slideLayout" Target="../slideLayouts/slideLayout99.xml"/><Relationship Id="rId6" Type="http://schemas.openxmlformats.org/officeDocument/2006/relationships/slideLayout" Target="../slideLayouts/slideLayout100.xml"/><Relationship Id="rId7" Type="http://schemas.openxmlformats.org/officeDocument/2006/relationships/slideLayout" Target="../slideLayouts/slideLayout101.xml"/><Relationship Id="rId8" Type="http://schemas.openxmlformats.org/officeDocument/2006/relationships/slideLayout" Target="../slideLayouts/slideLayout102.xml"/><Relationship Id="rId9" Type="http://schemas.openxmlformats.org/officeDocument/2006/relationships/slideLayout" Target="../slideLayouts/slideLayout103.xml"/><Relationship Id="rId10" Type="http://schemas.openxmlformats.org/officeDocument/2006/relationships/slideLayout" Target="../slideLayouts/slideLayout104.xml"/><Relationship Id="rId11" Type="http://schemas.openxmlformats.org/officeDocument/2006/relationships/slideLayout" Target="../slideLayouts/slideLayout105.xml"/><Relationship Id="rId12" Type="http://schemas.openxmlformats.org/officeDocument/2006/relationships/slideLayout" Target="../slideLayouts/slideLayout106.xml"/><Relationship Id="rId13" Type="http://schemas.openxmlformats.org/officeDocument/2006/relationships/slideLayout" Target="../slideLayouts/slideLayout107.xml"/><Relationship Id="rId14" Type="http://schemas.openxmlformats.org/officeDocument/2006/relationships/slideLayout" Target="../slideLayouts/slideLayout108.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500040" y="5945040"/>
            <a:ext cx="4939920" cy="920520"/>
          </a:xfrm>
          <a:custGeom>
            <a:avLst/>
            <a:gdLst/>
            <a:ahLst/>
            <a:rect l="0" t="0" r="r" b="b"/>
            <a:pathLst>
              <a:path w="7486" h="338">
                <a:moveTo>
                  <a:pt x="0" y="2"/>
                </a:moveTo>
                <a:lnTo>
                  <a:pt x="7485" y="337"/>
                </a:lnTo>
                <a:lnTo>
                  <a:pt x="5558" y="337"/>
                </a:lnTo>
                <a:lnTo>
                  <a:pt x="1" y="0"/>
                </a:lnTo>
              </a:path>
            </a:pathLst>
          </a:custGeom>
          <a:solidFill>
            <a:schemeClr val="accent1">
              <a:tint val="65000"/>
              <a:satMod val="115000"/>
              <a:alpha val="40000"/>
            </a:schemeClr>
          </a:solidFill>
          <a:ln w="9360">
            <a:noFill/>
          </a:ln>
        </p:spPr>
        <p:style>
          <a:lnRef idx="0"/>
          <a:fillRef idx="0"/>
          <a:effectRef idx="0"/>
          <a:fontRef idx="minor"/>
        </p:style>
      </p:sp>
      <p:sp>
        <p:nvSpPr>
          <p:cNvPr id="1" name="CustomShape 2"/>
          <p:cNvSpPr/>
          <p:nvPr/>
        </p:nvSpPr>
        <p:spPr>
          <a:xfrm>
            <a:off x="485640" y="5938920"/>
            <a:ext cx="3690720" cy="933120"/>
          </a:xfrm>
          <a:custGeom>
            <a:avLst/>
            <a:gdLst/>
            <a:ahLst/>
            <a:rect l="0" t="0" r="r" b="b"/>
            <a:pathLst>
              <a:path w="5592" h="589">
                <a:moveTo>
                  <a:pt x="0" y="0"/>
                </a:moveTo>
                <a:lnTo>
                  <a:pt x="5591" y="585"/>
                </a:lnTo>
                <a:lnTo>
                  <a:pt x="4415" y="588"/>
                </a:lnTo>
                <a:lnTo>
                  <a:pt x="12" y="4"/>
                </a:lnTo>
              </a:path>
            </a:pathLst>
          </a:custGeom>
          <a:solidFill>
            <a:srgbClr val="000000"/>
          </a:solidFill>
          <a:ln w="9360">
            <a:noFill/>
          </a:ln>
        </p:spPr>
        <p:style>
          <a:lnRef idx="0"/>
          <a:fillRef idx="0"/>
          <a:effectRef idx="0"/>
          <a:fontRef idx="minor"/>
        </p:style>
      </p:sp>
      <p:sp>
        <p:nvSpPr>
          <p:cNvPr id="2" name="CustomShape 3"/>
          <p:cNvSpPr/>
          <p:nvPr/>
        </p:nvSpPr>
        <p:spPr>
          <a:xfrm>
            <a:off x="-6120" y="5791320"/>
            <a:ext cx="3402000" cy="1080360"/>
          </a:xfrm>
          <a:prstGeom prst="rtTriangle">
            <a:avLst/>
          </a:prstGeom>
          <a:blipFill>
            <a:blip r:embed="rId2"/>
            <a:tile/>
          </a:blipFill>
          <a:ln w="12600">
            <a:noFill/>
          </a:ln>
          <a:effectLst>
            <a:outerShdw blurRad="50800" dir="5400000" dist="38100" rotWithShape="0">
              <a:srgbClr val="000000">
                <a:alpha val="35000"/>
              </a:srgbClr>
            </a:outerShdw>
          </a:effectLst>
        </p:spPr>
        <p:style>
          <a:lnRef idx="3">
            <a:schemeClr val="lt1"/>
          </a:lnRef>
          <a:fillRef idx="1">
            <a:schemeClr val="accent1"/>
          </a:fillRef>
          <a:effectRef idx="1">
            <a:schemeClr val="accent1"/>
          </a:effectRef>
          <a:fontRef idx="minor"/>
        </p:style>
      </p:sp>
      <p:sp>
        <p:nvSpPr>
          <p:cNvPr id="3" name="Line 4"/>
          <p:cNvSpPr/>
          <p:nvPr/>
        </p:nvSpPr>
        <p:spPr>
          <a:xfrm>
            <a:off x="-9000" y="5787720"/>
            <a:ext cx="3405240" cy="1084320"/>
          </a:xfrm>
          <a:prstGeom prst="line">
            <a:avLst/>
          </a:prstGeom>
          <a:ln w="12240">
            <a:solidFill>
              <a:srgbClr val="196f85"/>
            </a:solidFill>
            <a:miter/>
          </a:ln>
        </p:spPr>
      </p:sp>
      <p:sp>
        <p:nvSpPr>
          <p:cNvPr id="4" name="CustomShape 5"/>
          <p:cNvSpPr/>
          <p:nvPr/>
        </p:nvSpPr>
        <p:spPr>
          <a:xfrm>
            <a:off x="0" y="4664160"/>
            <a:ext cx="9150120" cy="360"/>
          </a:xfrm>
          <a:prstGeom prst="rtTriangle">
            <a:avLst/>
          </a:prstGeom>
          <a:gradFill>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a:gradFill>
          <a:ln w="12600">
            <a:noFill/>
          </a:ln>
          <a:effectLst>
            <a:outerShdw blurRad="50800" dir="5400000" dist="38100" rotWithShape="0">
              <a:srgbClr val="000000">
                <a:alpha val="35000"/>
              </a:srgbClr>
            </a:outerShdw>
          </a:effectLst>
        </p:spPr>
        <p:style>
          <a:lnRef idx="3">
            <a:schemeClr val="lt1"/>
          </a:lnRef>
          <a:fillRef idx="1">
            <a:schemeClr val="accent1"/>
          </a:fillRef>
          <a:effectRef idx="1">
            <a:schemeClr val="accent1"/>
          </a:effectRef>
          <a:fontRef idx="minor"/>
        </p:style>
      </p:sp>
      <p:sp>
        <p:nvSpPr>
          <p:cNvPr id="5" name="CustomShape 6"/>
          <p:cNvSpPr/>
          <p:nvPr/>
        </p:nvSpPr>
        <p:spPr>
          <a:xfrm>
            <a:off x="1687680" y="4952880"/>
            <a:ext cx="7455960" cy="487080"/>
          </a:xfrm>
          <a:custGeom>
            <a:avLst/>
            <a:gdLst/>
            <a:ahLst/>
            <a:rect l="0" t="0" r="r" b="b"/>
            <a:pathLst>
              <a:path w="4698" h="368">
                <a:moveTo>
                  <a:pt x="4697" y="0"/>
                </a:moveTo>
                <a:lnTo>
                  <a:pt x="4697" y="367"/>
                </a:lnTo>
                <a:lnTo>
                  <a:pt x="0" y="218"/>
                </a:lnTo>
                <a:lnTo>
                  <a:pt x="4697" y="0"/>
                </a:lnTo>
              </a:path>
            </a:pathLst>
          </a:custGeom>
          <a:solidFill>
            <a:schemeClr val="accent1">
              <a:tint val="65000"/>
              <a:satMod val="115000"/>
              <a:alpha val="40000"/>
            </a:schemeClr>
          </a:solidFill>
          <a:ln w="9360">
            <a:noFill/>
          </a:ln>
        </p:spPr>
        <p:style>
          <a:lnRef idx="0"/>
          <a:fillRef idx="0"/>
          <a:effectRef idx="0"/>
          <a:fontRef idx="minor"/>
        </p:style>
      </p:sp>
      <p:sp>
        <p:nvSpPr>
          <p:cNvPr id="6" name="CustomShape 7"/>
          <p:cNvSpPr/>
          <p:nvPr/>
        </p:nvSpPr>
        <p:spPr>
          <a:xfrm>
            <a:off x="36360" y="5237280"/>
            <a:ext cx="9107280" cy="788760"/>
          </a:xfrm>
          <a:custGeom>
            <a:avLst/>
            <a:gdLst/>
            <a:ahLst/>
            <a:rect l="0" t="0" r="r" b="b"/>
            <a:pathLst>
              <a:path w="5761" h="529">
                <a:moveTo>
                  <a:pt x="0" y="0"/>
                </a:moveTo>
                <a:lnTo>
                  <a:pt x="5760" y="0"/>
                </a:lnTo>
                <a:lnTo>
                  <a:pt x="5760" y="528"/>
                </a:lnTo>
                <a:lnTo>
                  <a:pt x="48" y="0"/>
                </a:lnTo>
              </a:path>
            </a:pathLst>
          </a:custGeom>
          <a:solidFill>
            <a:srgbClr val="000000"/>
          </a:solidFill>
          <a:ln w="9360">
            <a:noFill/>
          </a:ln>
        </p:spPr>
        <p:style>
          <a:lnRef idx="0"/>
          <a:fillRef idx="0"/>
          <a:effectRef idx="0"/>
          <a:fontRef idx="minor"/>
        </p:style>
      </p:sp>
      <p:sp>
        <p:nvSpPr>
          <p:cNvPr id="7" name="CustomShape 8"/>
          <p:cNvSpPr/>
          <p:nvPr/>
        </p:nvSpPr>
        <p:spPr>
          <a:xfrm>
            <a:off x="720" y="5001120"/>
            <a:ext cx="9142920" cy="1863000"/>
          </a:xfrm>
          <a:custGeom>
            <a:avLst/>
            <a:gdLst/>
            <a:ahLst/>
            <a:rect l="0" t="0" r="r" b="b"/>
            <a:pathLst>
              <a:path w="5761" h="1249">
                <a:moveTo>
                  <a:pt x="0" y="0"/>
                </a:moveTo>
                <a:lnTo>
                  <a:pt x="0" y="1248"/>
                </a:lnTo>
                <a:lnTo>
                  <a:pt x="5760" y="1248"/>
                </a:lnTo>
                <a:lnTo>
                  <a:pt x="5760" y="528"/>
                </a:lnTo>
                <a:lnTo>
                  <a:pt x="0" y="0"/>
                </a:lnTo>
              </a:path>
            </a:pathLst>
          </a:custGeom>
          <a:blipFill>
            <a:blip r:embed="rId3"/>
            <a:tile/>
          </a:blipFill>
          <a:ln w="12600">
            <a:noFill/>
          </a:ln>
          <a:effectLst>
            <a:outerShdw blurRad="50800" dir="5400000" dist="38100" rotWithShape="0">
              <a:srgbClr val="000000">
                <a:alpha val="35000"/>
              </a:srgbClr>
            </a:outerShdw>
          </a:effectLst>
        </p:spPr>
        <p:style>
          <a:lnRef idx="3">
            <a:schemeClr val="lt1"/>
          </a:lnRef>
          <a:fillRef idx="1">
            <a:schemeClr val="accent1"/>
          </a:fillRef>
          <a:effectRef idx="1">
            <a:schemeClr val="accent1"/>
          </a:effectRef>
          <a:fontRef idx="minor"/>
        </p:style>
      </p:sp>
      <p:sp>
        <p:nvSpPr>
          <p:cNvPr id="8" name="Line 9"/>
          <p:cNvSpPr/>
          <p:nvPr/>
        </p:nvSpPr>
        <p:spPr>
          <a:xfrm>
            <a:off x="-2880" y="4997520"/>
            <a:ext cx="9146880" cy="789840"/>
          </a:xfrm>
          <a:prstGeom prst="line">
            <a:avLst/>
          </a:prstGeom>
          <a:ln w="12240">
            <a:solidFill>
              <a:srgbClr val="196f85"/>
            </a:solidFill>
            <a:miter/>
          </a:ln>
        </p:spPr>
      </p:sp>
      <p:sp>
        <p:nvSpPr>
          <p:cNvPr id="9" name="PlaceHolder 10"/>
          <p:cNvSpPr>
            <a:spLocks noGrp="1"/>
          </p:cNvSpPr>
          <p:nvPr>
            <p:ph type="title"/>
          </p:nvPr>
        </p:nvSpPr>
        <p:spPr>
          <a:xfrm>
            <a:off x="685800" y="1752480"/>
            <a:ext cx="7772040" cy="1829520"/>
          </a:xfrm>
          <a:prstGeom prst="rect">
            <a:avLst/>
          </a:prstGeom>
        </p:spPr>
        <p:txBody>
          <a:bodyPr lIns="90000" rIns="90000" tIns="45000" bIns="45000" anchor="b"/>
          <a:p>
            <a:pPr algn="r">
              <a:lnSpc>
                <a:spcPct val="100000"/>
              </a:lnSpc>
            </a:pPr>
            <a:r>
              <a:rPr b="1" lang="it-IT" sz="4800" strike="noStrike">
                <a:solidFill>
                  <a:srgbClr val="464646"/>
                </a:solidFill>
                <a:latin typeface="Lucida Sans Unicode"/>
              </a:rPr>
              <a:t>Fare clic per modificare lo stile del titolo</a:t>
            </a:r>
            <a:endParaRPr/>
          </a:p>
        </p:txBody>
      </p:sp>
      <p:sp>
        <p:nvSpPr>
          <p:cNvPr id="10" name="PlaceHolder 11"/>
          <p:cNvSpPr>
            <a:spLocks noGrp="1"/>
          </p:cNvSpPr>
          <p:nvPr>
            <p:ph type="subTitle"/>
          </p:nvPr>
        </p:nvSpPr>
        <p:spPr>
          <a:xfrm>
            <a:off x="685800" y="3611520"/>
            <a:ext cx="7772040" cy="1199520"/>
          </a:xfrm>
          <a:prstGeom prst="rect">
            <a:avLst/>
          </a:prstGeom>
        </p:spPr>
        <p:txBody>
          <a:bodyPr lIns="45720" rIns="45720"/>
          <a:p>
            <a:pPr algn="r">
              <a:lnSpc>
                <a:spcPct val="100000"/>
              </a:lnSpc>
            </a:pPr>
            <a:r>
              <a:rPr lang="it-IT" sz="2700" strike="noStrike">
                <a:solidFill>
                  <a:srgbClr val="464646"/>
                </a:solidFill>
                <a:latin typeface="Lucida Sans Unicode"/>
              </a:rPr>
              <a:t>Fare clic per modificare lo stile del sottotitolo dello schema</a:t>
            </a:r>
            <a:endParaRPr/>
          </a:p>
        </p:txBody>
      </p:sp>
      <p:sp>
        <p:nvSpPr>
          <p:cNvPr id="11" name="PlaceHolder 12"/>
          <p:cNvSpPr>
            <a:spLocks noGrp="1"/>
          </p:cNvSpPr>
          <p:nvPr>
            <p:ph type="dt"/>
          </p:nvPr>
        </p:nvSpPr>
        <p:spPr>
          <a:xfrm>
            <a:off x="6727680" y="6408720"/>
            <a:ext cx="1918800" cy="364680"/>
          </a:xfrm>
          <a:prstGeom prst="rect">
            <a:avLst/>
          </a:prstGeom>
        </p:spPr>
        <p:txBody>
          <a:bodyPr lIns="90000" rIns="90000" tIns="45000" bIns="45000" anchor="b"/>
          <a:p>
            <a:pPr>
              <a:lnSpc>
                <a:spcPct val="100000"/>
              </a:lnSpc>
            </a:pPr>
            <a:r>
              <a:rPr lang="it-IT" sz="1000" strike="noStrike">
                <a:solidFill>
                  <a:srgbClr val="ffffff"/>
                </a:solidFill>
                <a:latin typeface="Lucida Sans Unicode"/>
              </a:rPr>
              <a:t>20/04/17</a:t>
            </a:r>
            <a:endParaRPr/>
          </a:p>
        </p:txBody>
      </p:sp>
      <p:sp>
        <p:nvSpPr>
          <p:cNvPr id="12" name="PlaceHolder 13"/>
          <p:cNvSpPr>
            <a:spLocks noGrp="1"/>
          </p:cNvSpPr>
          <p:nvPr>
            <p:ph type="ftr"/>
          </p:nvPr>
        </p:nvSpPr>
        <p:spPr>
          <a:xfrm>
            <a:off x="4379760" y="6408720"/>
            <a:ext cx="2350800" cy="364680"/>
          </a:xfrm>
          <a:prstGeom prst="rect">
            <a:avLst/>
          </a:prstGeom>
        </p:spPr>
        <p:txBody>
          <a:bodyPr lIns="90000" rIns="90000" tIns="45000" bIns="45000" anchor="b"/>
          <a:p>
            <a:endParaRPr/>
          </a:p>
        </p:txBody>
      </p:sp>
      <p:sp>
        <p:nvSpPr>
          <p:cNvPr id="13" name="PlaceHolder 14"/>
          <p:cNvSpPr>
            <a:spLocks noGrp="1"/>
          </p:cNvSpPr>
          <p:nvPr>
            <p:ph type="sldNum"/>
          </p:nvPr>
        </p:nvSpPr>
        <p:spPr>
          <a:xfrm>
            <a:off x="8647200" y="6408720"/>
            <a:ext cx="366480" cy="364680"/>
          </a:xfrm>
          <a:prstGeom prst="rect">
            <a:avLst/>
          </a:prstGeom>
        </p:spPr>
        <p:txBody>
          <a:bodyPr lIns="90000" rIns="90000" tIns="45000" bIns="45000" anchor="b"/>
          <a:p>
            <a:pPr algn="r">
              <a:lnSpc>
                <a:spcPct val="100000"/>
              </a:lnSpc>
            </a:pPr>
            <a:fld id="{38F36290-3860-4F45-93C9-BB4CB95E74C0}" type="slidenum">
              <a:rPr lang="it-IT" sz="1000" strike="noStrike">
                <a:solidFill>
                  <a:srgbClr val="ffffff"/>
                </a:solidFill>
                <a:latin typeface="Lucida Sans Unicode"/>
              </a:rPr>
              <a:t>&lt;numero&gt;</a:t>
            </a:fld>
            <a:endParaRPr/>
          </a:p>
        </p:txBody>
      </p:sp>
      <p:sp>
        <p:nvSpPr>
          <p:cNvPr id="14" name="PlaceHolder 15"/>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it-IT" sz="2700">
                <a:latin typeface="Lucida Sans Unicode"/>
              </a:rPr>
              <a:t>Fai clic per modificare il formato del testo della struttura</a:t>
            </a:r>
            <a:endParaRPr/>
          </a:p>
          <a:p>
            <a:pPr lvl="1">
              <a:buSzPct val="75000"/>
              <a:buFont typeface="StarSymbol"/>
              <a:buChar char=""/>
            </a:pPr>
            <a:r>
              <a:rPr lang="it-IT" sz="2100">
                <a:latin typeface="Lucida Sans Unicode"/>
              </a:rPr>
              <a:t>Secondo livello struttura</a:t>
            </a:r>
            <a:endParaRPr/>
          </a:p>
          <a:p>
            <a:pPr lvl="2">
              <a:buSzPct val="45000"/>
              <a:buFont typeface="StarSymbol"/>
              <a:buChar char=""/>
            </a:pPr>
            <a:r>
              <a:rPr lang="it-IT" sz="1900">
                <a:latin typeface="Lucida Sans Unicode"/>
              </a:rPr>
              <a:t>Terzo livello struttura</a:t>
            </a:r>
            <a:endParaRPr/>
          </a:p>
          <a:p>
            <a:pPr lvl="3">
              <a:buSzPct val="75000"/>
              <a:buFont typeface="StarSymbol"/>
              <a:buChar char=""/>
            </a:pPr>
            <a:r>
              <a:rPr lang="it-IT">
                <a:latin typeface="Lucida Sans Unicode"/>
              </a:rPr>
              <a:t>Quarto livello struttura</a:t>
            </a:r>
            <a:endParaRPr/>
          </a:p>
          <a:p>
            <a:pPr lvl="4">
              <a:buSzPct val="45000"/>
              <a:buFont typeface="StarSymbol"/>
              <a:buChar char=""/>
            </a:pPr>
            <a:r>
              <a:rPr lang="it-IT" sz="2000">
                <a:latin typeface="Lucida Sans Unicode"/>
              </a:rPr>
              <a:t>Quinto livello struttura</a:t>
            </a:r>
            <a:endParaRPr/>
          </a:p>
          <a:p>
            <a:pPr lvl="5">
              <a:buSzPct val="45000"/>
              <a:buFont typeface="StarSymbol"/>
              <a:buChar char=""/>
            </a:pPr>
            <a:r>
              <a:rPr lang="it-IT" sz="2000">
                <a:latin typeface="Lucida Sans Unicode"/>
              </a:rPr>
              <a:t>Sesto livello struttura</a:t>
            </a:r>
            <a:endParaRPr/>
          </a:p>
          <a:p>
            <a:pPr lvl="6">
              <a:buSzPct val="45000"/>
              <a:buFont typeface="StarSymbol"/>
              <a:buChar char=""/>
            </a:pPr>
            <a:r>
              <a:rPr lang="it-IT" sz="2000">
                <a:latin typeface="Lucida Sans Unicode"/>
              </a:rPr>
              <a:t>Settimo livello struttura</a:t>
            </a:r>
            <a:endParaRPr/>
          </a:p>
        </p:txBody>
      </p:sp>
    </p:spTree>
  </p:cSld>
  <p:clrMap bg1="lt1" bg2="lt2" tx1="dk1" tx2="dk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Lst>
</p:sldMaster>
</file>

<file path=ppt/slideMasters/slideMaster10.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380" name="CustomShape 1"/>
          <p:cNvSpPr/>
          <p:nvPr/>
        </p:nvSpPr>
        <p:spPr>
          <a:xfrm>
            <a:off x="500040" y="5945040"/>
            <a:ext cx="4939920" cy="920520"/>
          </a:xfrm>
          <a:custGeom>
            <a:avLst/>
            <a:gdLst/>
            <a:ahLst/>
            <a:rect l="0" t="0" r="r" b="b"/>
            <a:pathLst>
              <a:path w="7486" h="338">
                <a:moveTo>
                  <a:pt x="0" y="2"/>
                </a:moveTo>
                <a:lnTo>
                  <a:pt x="7485" y="337"/>
                </a:lnTo>
                <a:lnTo>
                  <a:pt x="5558" y="337"/>
                </a:lnTo>
                <a:lnTo>
                  <a:pt x="1" y="0"/>
                </a:lnTo>
              </a:path>
            </a:pathLst>
          </a:custGeom>
          <a:solidFill>
            <a:schemeClr val="accent1">
              <a:tint val="65000"/>
              <a:satMod val="115000"/>
              <a:alpha val="40000"/>
            </a:schemeClr>
          </a:solidFill>
          <a:ln w="9360">
            <a:noFill/>
          </a:ln>
        </p:spPr>
        <p:style>
          <a:lnRef idx="0"/>
          <a:fillRef idx="0"/>
          <a:effectRef idx="0"/>
          <a:fontRef idx="minor"/>
        </p:style>
      </p:sp>
      <p:sp>
        <p:nvSpPr>
          <p:cNvPr id="381" name="CustomShape 2"/>
          <p:cNvSpPr/>
          <p:nvPr/>
        </p:nvSpPr>
        <p:spPr>
          <a:xfrm>
            <a:off x="485640" y="5938920"/>
            <a:ext cx="3690720" cy="933120"/>
          </a:xfrm>
          <a:custGeom>
            <a:avLst/>
            <a:gdLst/>
            <a:ahLst/>
            <a:rect l="0" t="0" r="r" b="b"/>
            <a:pathLst>
              <a:path w="5592" h="589">
                <a:moveTo>
                  <a:pt x="0" y="0"/>
                </a:moveTo>
                <a:lnTo>
                  <a:pt x="5591" y="585"/>
                </a:lnTo>
                <a:lnTo>
                  <a:pt x="4415" y="588"/>
                </a:lnTo>
                <a:lnTo>
                  <a:pt x="12" y="4"/>
                </a:lnTo>
              </a:path>
            </a:pathLst>
          </a:custGeom>
          <a:solidFill>
            <a:srgbClr val="000000"/>
          </a:solidFill>
          <a:ln w="9360">
            <a:noFill/>
          </a:ln>
        </p:spPr>
        <p:style>
          <a:lnRef idx="0"/>
          <a:fillRef idx="0"/>
          <a:effectRef idx="0"/>
          <a:fontRef idx="minor"/>
        </p:style>
      </p:sp>
      <p:sp>
        <p:nvSpPr>
          <p:cNvPr id="382" name="CustomShape 3"/>
          <p:cNvSpPr/>
          <p:nvPr/>
        </p:nvSpPr>
        <p:spPr>
          <a:xfrm>
            <a:off x="-6120" y="5791320"/>
            <a:ext cx="3402000" cy="1080360"/>
          </a:xfrm>
          <a:prstGeom prst="rtTriangle">
            <a:avLst/>
          </a:prstGeom>
          <a:blipFill>
            <a:blip r:embed="rId2"/>
            <a:tile/>
          </a:blipFill>
          <a:ln w="12600">
            <a:noFill/>
          </a:ln>
          <a:effectLst>
            <a:outerShdw blurRad="50800" dir="5400000" dist="38100" rotWithShape="0">
              <a:srgbClr val="000000">
                <a:alpha val="35000"/>
              </a:srgbClr>
            </a:outerShdw>
          </a:effectLst>
        </p:spPr>
        <p:style>
          <a:lnRef idx="3">
            <a:schemeClr val="lt1"/>
          </a:lnRef>
          <a:fillRef idx="1">
            <a:schemeClr val="accent1"/>
          </a:fillRef>
          <a:effectRef idx="1">
            <a:schemeClr val="accent1"/>
          </a:effectRef>
          <a:fontRef idx="minor"/>
        </p:style>
      </p:sp>
      <p:sp>
        <p:nvSpPr>
          <p:cNvPr id="383" name="Line 4"/>
          <p:cNvSpPr/>
          <p:nvPr/>
        </p:nvSpPr>
        <p:spPr>
          <a:xfrm>
            <a:off x="-9000" y="5787720"/>
            <a:ext cx="3405240" cy="1084320"/>
          </a:xfrm>
          <a:prstGeom prst="line">
            <a:avLst/>
          </a:prstGeom>
          <a:ln w="12240">
            <a:solidFill>
              <a:srgbClr val="196f85"/>
            </a:solidFill>
            <a:miter/>
          </a:ln>
        </p:spPr>
      </p:sp>
      <p:sp>
        <p:nvSpPr>
          <p:cNvPr id="384" name="PlaceHolder 5"/>
          <p:cNvSpPr>
            <a:spLocks noGrp="1"/>
          </p:cNvSpPr>
          <p:nvPr>
            <p:ph type="title"/>
          </p:nvPr>
        </p:nvSpPr>
        <p:spPr>
          <a:xfrm>
            <a:off x="457200" y="272880"/>
            <a:ext cx="8229240" cy="1142640"/>
          </a:xfrm>
          <a:prstGeom prst="rect">
            <a:avLst/>
          </a:prstGeom>
        </p:spPr>
        <p:txBody>
          <a:bodyPr lIns="90000" rIns="90000" tIns="45000" bIns="45000" anchor="ctr"/>
          <a:p>
            <a:pPr>
              <a:lnSpc>
                <a:spcPct val="100000"/>
              </a:lnSpc>
            </a:pPr>
            <a:r>
              <a:rPr b="1" lang="it-IT" sz="4100" strike="noStrike">
                <a:solidFill>
                  <a:srgbClr val="464646"/>
                </a:solidFill>
                <a:latin typeface="Lucida Sans Unicode"/>
              </a:rPr>
              <a:t>Fare clic per modificare lo stile del titolo</a:t>
            </a:r>
            <a:endParaRPr/>
          </a:p>
        </p:txBody>
      </p:sp>
      <p:sp>
        <p:nvSpPr>
          <p:cNvPr id="385" name="PlaceHolder 6"/>
          <p:cNvSpPr>
            <a:spLocks noGrp="1"/>
          </p:cNvSpPr>
          <p:nvPr>
            <p:ph type="body"/>
          </p:nvPr>
        </p:nvSpPr>
        <p:spPr>
          <a:xfrm>
            <a:off x="457200" y="5410080"/>
            <a:ext cx="4039920" cy="761760"/>
          </a:xfrm>
          <a:prstGeom prst="rect">
            <a:avLst/>
          </a:prstGeom>
        </p:spPr>
        <p:txBody>
          <a:bodyPr lIns="182880" anchor="ctr"/>
          <a:p>
            <a:pPr>
              <a:buSzPct val="45000"/>
              <a:buFont typeface="StarSymbol"/>
              <a:buChar char=""/>
            </a:pPr>
            <a:r>
              <a:rPr lang="it-IT" sz="2400" strike="noStrike">
                <a:solidFill>
                  <a:srgbClr val="ffffff"/>
                </a:solidFill>
                <a:latin typeface="Lucida Sans Unicode"/>
              </a:rPr>
              <a:t>Fai clic per modificare il formato del testo della struttura</a:t>
            </a:r>
            <a:endParaRPr/>
          </a:p>
          <a:p>
            <a:pPr lvl="1">
              <a:buSzPct val="75000"/>
              <a:buFont typeface="StarSymbol"/>
              <a:buChar char=""/>
            </a:pPr>
            <a:r>
              <a:rPr lang="it-IT" sz="2400" strike="noStrike">
                <a:solidFill>
                  <a:srgbClr val="ffffff"/>
                </a:solidFill>
                <a:latin typeface="Lucida Sans Unicode"/>
              </a:rPr>
              <a:t>Secondo livello struttura</a:t>
            </a:r>
            <a:endParaRPr/>
          </a:p>
          <a:p>
            <a:pPr lvl="2">
              <a:buSzPct val="45000"/>
              <a:buFont typeface="StarSymbol"/>
              <a:buChar char=""/>
            </a:pPr>
            <a:r>
              <a:rPr lang="it-IT" sz="2400" strike="noStrike">
                <a:solidFill>
                  <a:srgbClr val="ffffff"/>
                </a:solidFill>
                <a:latin typeface="Lucida Sans Unicode"/>
              </a:rPr>
              <a:t>Terzo livello struttura</a:t>
            </a:r>
            <a:endParaRPr/>
          </a:p>
          <a:p>
            <a:pPr lvl="3">
              <a:buSzPct val="75000"/>
              <a:buFont typeface="StarSymbol"/>
              <a:buChar char=""/>
            </a:pPr>
            <a:r>
              <a:rPr lang="it-IT" sz="2400" strike="noStrike">
                <a:solidFill>
                  <a:srgbClr val="ffffff"/>
                </a:solidFill>
                <a:latin typeface="Lucida Sans Unicode"/>
              </a:rPr>
              <a:t>Quarto livello struttura</a:t>
            </a:r>
            <a:endParaRPr/>
          </a:p>
          <a:p>
            <a:pPr lvl="4">
              <a:buSzPct val="45000"/>
              <a:buFont typeface="StarSymbol"/>
              <a:buChar char=""/>
            </a:pPr>
            <a:r>
              <a:rPr lang="it-IT" sz="2400" strike="noStrike">
                <a:solidFill>
                  <a:srgbClr val="ffffff"/>
                </a:solidFill>
                <a:latin typeface="Lucida Sans Unicode"/>
              </a:rPr>
              <a:t>Quinto livello struttura</a:t>
            </a:r>
            <a:endParaRPr/>
          </a:p>
          <a:p>
            <a:pPr lvl="5">
              <a:buSzPct val="45000"/>
              <a:buFont typeface="StarSymbol"/>
              <a:buChar char=""/>
            </a:pPr>
            <a:r>
              <a:rPr lang="it-IT" sz="2400" strike="noStrike">
                <a:solidFill>
                  <a:srgbClr val="ffffff"/>
                </a:solidFill>
                <a:latin typeface="Lucida Sans Unicode"/>
              </a:rPr>
              <a:t>Sesto livello struttura</a:t>
            </a:r>
            <a:endParaRPr/>
          </a:p>
          <a:p>
            <a:pPr>
              <a:lnSpc>
                <a:spcPct val="100000"/>
              </a:lnSpc>
            </a:pPr>
            <a:r>
              <a:rPr lang="it-IT" sz="2400" strike="noStrike">
                <a:solidFill>
                  <a:srgbClr val="ffffff"/>
                </a:solidFill>
                <a:latin typeface="Lucida Sans Unicode"/>
              </a:rPr>
              <a:t>Settimo livello strutturaFare clic per modificare stili del testo dello schema</a:t>
            </a:r>
            <a:endParaRPr/>
          </a:p>
        </p:txBody>
      </p:sp>
      <p:sp>
        <p:nvSpPr>
          <p:cNvPr id="386" name="PlaceHolder 7"/>
          <p:cNvSpPr>
            <a:spLocks noGrp="1"/>
          </p:cNvSpPr>
          <p:nvPr>
            <p:ph type="body"/>
          </p:nvPr>
        </p:nvSpPr>
        <p:spPr>
          <a:xfrm>
            <a:off x="4645080" y="5410080"/>
            <a:ext cx="4041360" cy="761760"/>
          </a:xfrm>
          <a:prstGeom prst="rect">
            <a:avLst/>
          </a:prstGeom>
        </p:spPr>
        <p:txBody>
          <a:bodyPr lIns="182880" anchor="ctr"/>
          <a:p>
            <a:pPr>
              <a:buSzPct val="45000"/>
              <a:buFont typeface="StarSymbol"/>
              <a:buChar char=""/>
            </a:pPr>
            <a:r>
              <a:rPr lang="it-IT" sz="2400" strike="noStrike">
                <a:solidFill>
                  <a:srgbClr val="ffffff"/>
                </a:solidFill>
                <a:latin typeface="Lucida Sans Unicode"/>
              </a:rPr>
              <a:t>Fai clic per modificare il formato del testo della struttura</a:t>
            </a:r>
            <a:endParaRPr/>
          </a:p>
          <a:p>
            <a:pPr lvl="1">
              <a:buSzPct val="75000"/>
              <a:buFont typeface="StarSymbol"/>
              <a:buChar char=""/>
            </a:pPr>
            <a:r>
              <a:rPr lang="it-IT" sz="2400" strike="noStrike">
                <a:solidFill>
                  <a:srgbClr val="ffffff"/>
                </a:solidFill>
                <a:latin typeface="Lucida Sans Unicode"/>
              </a:rPr>
              <a:t>Secondo livello struttura</a:t>
            </a:r>
            <a:endParaRPr/>
          </a:p>
          <a:p>
            <a:pPr lvl="2">
              <a:buSzPct val="45000"/>
              <a:buFont typeface="StarSymbol"/>
              <a:buChar char=""/>
            </a:pPr>
            <a:r>
              <a:rPr lang="it-IT" sz="2400" strike="noStrike">
                <a:solidFill>
                  <a:srgbClr val="ffffff"/>
                </a:solidFill>
                <a:latin typeface="Lucida Sans Unicode"/>
              </a:rPr>
              <a:t>Terzo livello struttura</a:t>
            </a:r>
            <a:endParaRPr/>
          </a:p>
          <a:p>
            <a:pPr lvl="3">
              <a:buSzPct val="75000"/>
              <a:buFont typeface="StarSymbol"/>
              <a:buChar char=""/>
            </a:pPr>
            <a:r>
              <a:rPr lang="it-IT" sz="2400" strike="noStrike">
                <a:solidFill>
                  <a:srgbClr val="ffffff"/>
                </a:solidFill>
                <a:latin typeface="Lucida Sans Unicode"/>
              </a:rPr>
              <a:t>Quarto livello struttura</a:t>
            </a:r>
            <a:endParaRPr/>
          </a:p>
          <a:p>
            <a:pPr lvl="4">
              <a:buSzPct val="45000"/>
              <a:buFont typeface="StarSymbol"/>
              <a:buChar char=""/>
            </a:pPr>
            <a:r>
              <a:rPr lang="it-IT" sz="2400" strike="noStrike">
                <a:solidFill>
                  <a:srgbClr val="ffffff"/>
                </a:solidFill>
                <a:latin typeface="Lucida Sans Unicode"/>
              </a:rPr>
              <a:t>Quinto livello struttura</a:t>
            </a:r>
            <a:endParaRPr/>
          </a:p>
          <a:p>
            <a:pPr lvl="5">
              <a:buSzPct val="45000"/>
              <a:buFont typeface="StarSymbol"/>
              <a:buChar char=""/>
            </a:pPr>
            <a:r>
              <a:rPr lang="it-IT" sz="2400" strike="noStrike">
                <a:solidFill>
                  <a:srgbClr val="ffffff"/>
                </a:solidFill>
                <a:latin typeface="Lucida Sans Unicode"/>
              </a:rPr>
              <a:t>Sesto livello struttura</a:t>
            </a:r>
            <a:endParaRPr/>
          </a:p>
          <a:p>
            <a:pPr>
              <a:lnSpc>
                <a:spcPct val="100000"/>
              </a:lnSpc>
            </a:pPr>
            <a:r>
              <a:rPr lang="it-IT" sz="2400" strike="noStrike">
                <a:solidFill>
                  <a:srgbClr val="ffffff"/>
                </a:solidFill>
                <a:latin typeface="Lucida Sans Unicode"/>
              </a:rPr>
              <a:t>Settimo livello strutturaFare clic per modificare stili del testo dello schema</a:t>
            </a:r>
            <a:endParaRPr/>
          </a:p>
        </p:txBody>
      </p:sp>
      <p:sp>
        <p:nvSpPr>
          <p:cNvPr id="387" name="PlaceHolder 8"/>
          <p:cNvSpPr>
            <a:spLocks noGrp="1"/>
          </p:cNvSpPr>
          <p:nvPr>
            <p:ph type="body"/>
          </p:nvPr>
        </p:nvSpPr>
        <p:spPr>
          <a:xfrm>
            <a:off x="457200" y="1444320"/>
            <a:ext cx="4039920" cy="3941280"/>
          </a:xfrm>
          <a:prstGeom prst="rect">
            <a:avLst/>
          </a:prstGeom>
        </p:spPr>
        <p:txBody>
          <a:bodyPr/>
          <a:p>
            <a:pPr>
              <a:buSzPct val="45000"/>
              <a:buFont typeface="StarSymbol"/>
              <a:buChar char=""/>
            </a:pPr>
            <a:r>
              <a:rPr lang="it-IT" sz="2400" strike="noStrike">
                <a:solidFill>
                  <a:srgbClr val="000000"/>
                </a:solidFill>
                <a:latin typeface="Lucida Sans Unicode"/>
              </a:rPr>
              <a:t>Fai clic per modificare il formato del testo della struttura</a:t>
            </a:r>
            <a:endParaRPr/>
          </a:p>
          <a:p>
            <a:pPr lvl="1">
              <a:buSzPct val="75000"/>
              <a:buFont typeface="StarSymbol"/>
              <a:buChar char=""/>
            </a:pPr>
            <a:r>
              <a:rPr lang="it-IT" sz="2400" strike="noStrike">
                <a:solidFill>
                  <a:srgbClr val="000000"/>
                </a:solidFill>
                <a:latin typeface="Lucida Sans Unicode"/>
              </a:rPr>
              <a:t>Secondo livello struttura</a:t>
            </a:r>
            <a:endParaRPr/>
          </a:p>
          <a:p>
            <a:pPr lvl="2">
              <a:buSzPct val="45000"/>
              <a:buFont typeface="StarSymbol"/>
              <a:buChar char=""/>
            </a:pPr>
            <a:r>
              <a:rPr lang="it-IT" sz="2400" strike="noStrike">
                <a:solidFill>
                  <a:srgbClr val="000000"/>
                </a:solidFill>
                <a:latin typeface="Lucida Sans Unicode"/>
              </a:rPr>
              <a:t>Terzo livello struttura</a:t>
            </a:r>
            <a:endParaRPr/>
          </a:p>
          <a:p>
            <a:pPr lvl="3">
              <a:buSzPct val="75000"/>
              <a:buFont typeface="StarSymbol"/>
              <a:buChar char=""/>
            </a:pPr>
            <a:r>
              <a:rPr lang="it-IT" sz="2400" strike="noStrike">
                <a:solidFill>
                  <a:srgbClr val="000000"/>
                </a:solidFill>
                <a:latin typeface="Lucida Sans Unicode"/>
              </a:rPr>
              <a:t>Quarto livello struttura</a:t>
            </a:r>
            <a:endParaRPr/>
          </a:p>
          <a:p>
            <a:pPr lvl="4">
              <a:buSzPct val="45000"/>
              <a:buFont typeface="StarSymbol"/>
              <a:buChar char=""/>
            </a:pPr>
            <a:r>
              <a:rPr lang="it-IT" sz="2400" strike="noStrike">
                <a:solidFill>
                  <a:srgbClr val="000000"/>
                </a:solidFill>
                <a:latin typeface="Lucida Sans Unicode"/>
              </a:rPr>
              <a:t>Quinto livello struttura</a:t>
            </a:r>
            <a:endParaRPr/>
          </a:p>
          <a:p>
            <a:pPr lvl="5">
              <a:buSzPct val="45000"/>
              <a:buFont typeface="StarSymbol"/>
              <a:buChar char=""/>
            </a:pPr>
            <a:r>
              <a:rPr lang="it-IT" sz="2400" strike="noStrike">
                <a:solidFill>
                  <a:srgbClr val="000000"/>
                </a:solidFill>
                <a:latin typeface="Lucida Sans Unicode"/>
              </a:rPr>
              <a:t>Sesto livello struttura</a:t>
            </a:r>
            <a:endParaRPr/>
          </a:p>
          <a:p>
            <a:pPr>
              <a:lnSpc>
                <a:spcPct val="100000"/>
              </a:lnSpc>
              <a:buSzPct val="68000"/>
              <a:buFont typeface="Wingdings 3" charset="2"/>
              <a:buChar char=""/>
            </a:pPr>
            <a:r>
              <a:rPr lang="it-IT" sz="2400" strike="noStrike">
                <a:solidFill>
                  <a:srgbClr val="000000"/>
                </a:solidFill>
                <a:latin typeface="Lucida Sans Unicode"/>
              </a:rPr>
              <a:t>Settimo livello strutturaFare clic per modificare stili del testo dello schema</a:t>
            </a:r>
            <a:endParaRPr/>
          </a:p>
          <a:p>
            <a:pPr lvl="1">
              <a:lnSpc>
                <a:spcPct val="100000"/>
              </a:lnSpc>
              <a:buFont typeface="Verdana"/>
              <a:buChar char="◦"/>
            </a:pPr>
            <a:r>
              <a:rPr lang="it-IT" sz="2000" strike="noStrike">
                <a:solidFill>
                  <a:srgbClr val="000000"/>
                </a:solidFill>
                <a:latin typeface="Lucida Sans Unicode"/>
              </a:rPr>
              <a:t>Secondo livello</a:t>
            </a:r>
            <a:endParaRPr/>
          </a:p>
          <a:p>
            <a:pPr lvl="2">
              <a:lnSpc>
                <a:spcPct val="100000"/>
              </a:lnSpc>
              <a:buFont typeface="Wingdings 2" charset="2"/>
              <a:buChar char=""/>
            </a:pPr>
            <a:r>
              <a:rPr lang="it-IT" strike="noStrike">
                <a:solidFill>
                  <a:srgbClr val="000000"/>
                </a:solidFill>
                <a:latin typeface="Lucida Sans Unicode"/>
              </a:rPr>
              <a:t>Terzo livello</a:t>
            </a:r>
            <a:endParaRPr/>
          </a:p>
          <a:p>
            <a:pPr lvl="3">
              <a:lnSpc>
                <a:spcPct val="100000"/>
              </a:lnSpc>
              <a:buFont typeface="Wingdings 2" charset="2"/>
              <a:buChar char=""/>
            </a:pPr>
            <a:r>
              <a:rPr lang="it-IT" sz="1600" strike="noStrike">
                <a:solidFill>
                  <a:srgbClr val="000000"/>
                </a:solidFill>
                <a:latin typeface="Lucida Sans Unicode"/>
              </a:rPr>
              <a:t>Quarto livello</a:t>
            </a:r>
            <a:endParaRPr/>
          </a:p>
          <a:p>
            <a:pPr lvl="4">
              <a:lnSpc>
                <a:spcPct val="100000"/>
              </a:lnSpc>
              <a:buFont typeface="Wingdings 2" charset="2"/>
              <a:buChar char=""/>
            </a:pPr>
            <a:r>
              <a:rPr lang="it-IT" sz="1600" strike="noStrike">
                <a:solidFill>
                  <a:srgbClr val="000000"/>
                </a:solidFill>
                <a:latin typeface="Lucida Sans Unicode"/>
              </a:rPr>
              <a:t>Quinto livello</a:t>
            </a:r>
            <a:endParaRPr/>
          </a:p>
        </p:txBody>
      </p:sp>
      <p:sp>
        <p:nvSpPr>
          <p:cNvPr id="388" name="PlaceHolder 9"/>
          <p:cNvSpPr>
            <a:spLocks noGrp="1"/>
          </p:cNvSpPr>
          <p:nvPr>
            <p:ph type="body"/>
          </p:nvPr>
        </p:nvSpPr>
        <p:spPr>
          <a:xfrm>
            <a:off x="4645080" y="1444320"/>
            <a:ext cx="4041360" cy="3941280"/>
          </a:xfrm>
          <a:prstGeom prst="rect">
            <a:avLst/>
          </a:prstGeom>
        </p:spPr>
        <p:txBody>
          <a:bodyPr/>
          <a:p>
            <a:pPr>
              <a:buSzPct val="45000"/>
              <a:buFont typeface="StarSymbol"/>
              <a:buChar char=""/>
            </a:pPr>
            <a:r>
              <a:rPr lang="it-IT" sz="2400" strike="noStrike">
                <a:solidFill>
                  <a:srgbClr val="000000"/>
                </a:solidFill>
                <a:latin typeface="Lucida Sans Unicode"/>
              </a:rPr>
              <a:t>Fai clic per modificare il formato del testo della struttura</a:t>
            </a:r>
            <a:endParaRPr/>
          </a:p>
          <a:p>
            <a:pPr lvl="1">
              <a:buSzPct val="75000"/>
              <a:buFont typeface="StarSymbol"/>
              <a:buChar char=""/>
            </a:pPr>
            <a:r>
              <a:rPr lang="it-IT" sz="2400" strike="noStrike">
                <a:solidFill>
                  <a:srgbClr val="000000"/>
                </a:solidFill>
                <a:latin typeface="Lucida Sans Unicode"/>
              </a:rPr>
              <a:t>Secondo livello struttura</a:t>
            </a:r>
            <a:endParaRPr/>
          </a:p>
          <a:p>
            <a:pPr lvl="2">
              <a:buSzPct val="45000"/>
              <a:buFont typeface="StarSymbol"/>
              <a:buChar char=""/>
            </a:pPr>
            <a:r>
              <a:rPr lang="it-IT" sz="2400" strike="noStrike">
                <a:solidFill>
                  <a:srgbClr val="000000"/>
                </a:solidFill>
                <a:latin typeface="Lucida Sans Unicode"/>
              </a:rPr>
              <a:t>Terzo livello struttura</a:t>
            </a:r>
            <a:endParaRPr/>
          </a:p>
          <a:p>
            <a:pPr lvl="3">
              <a:buSzPct val="75000"/>
              <a:buFont typeface="StarSymbol"/>
              <a:buChar char=""/>
            </a:pPr>
            <a:r>
              <a:rPr lang="it-IT" sz="2400" strike="noStrike">
                <a:solidFill>
                  <a:srgbClr val="000000"/>
                </a:solidFill>
                <a:latin typeface="Lucida Sans Unicode"/>
              </a:rPr>
              <a:t>Quarto livello struttura</a:t>
            </a:r>
            <a:endParaRPr/>
          </a:p>
          <a:p>
            <a:pPr lvl="4">
              <a:buSzPct val="45000"/>
              <a:buFont typeface="StarSymbol"/>
              <a:buChar char=""/>
            </a:pPr>
            <a:r>
              <a:rPr lang="it-IT" sz="2400" strike="noStrike">
                <a:solidFill>
                  <a:srgbClr val="000000"/>
                </a:solidFill>
                <a:latin typeface="Lucida Sans Unicode"/>
              </a:rPr>
              <a:t>Quinto livello struttura</a:t>
            </a:r>
            <a:endParaRPr/>
          </a:p>
          <a:p>
            <a:pPr lvl="5">
              <a:buSzPct val="45000"/>
              <a:buFont typeface="StarSymbol"/>
              <a:buChar char=""/>
            </a:pPr>
            <a:r>
              <a:rPr lang="it-IT" sz="2400" strike="noStrike">
                <a:solidFill>
                  <a:srgbClr val="000000"/>
                </a:solidFill>
                <a:latin typeface="Lucida Sans Unicode"/>
              </a:rPr>
              <a:t>Sesto livello struttura</a:t>
            </a:r>
            <a:endParaRPr/>
          </a:p>
          <a:p>
            <a:pPr>
              <a:lnSpc>
                <a:spcPct val="100000"/>
              </a:lnSpc>
              <a:buSzPct val="68000"/>
              <a:buFont typeface="Wingdings 3" charset="2"/>
              <a:buChar char=""/>
            </a:pPr>
            <a:r>
              <a:rPr lang="it-IT" sz="2400" strike="noStrike">
                <a:solidFill>
                  <a:srgbClr val="000000"/>
                </a:solidFill>
                <a:latin typeface="Lucida Sans Unicode"/>
              </a:rPr>
              <a:t>Settimo livello strutturaFare clic per modificare stili del testo dello schema</a:t>
            </a:r>
            <a:endParaRPr/>
          </a:p>
          <a:p>
            <a:pPr lvl="1">
              <a:lnSpc>
                <a:spcPct val="100000"/>
              </a:lnSpc>
              <a:buFont typeface="Verdana"/>
              <a:buChar char="◦"/>
            </a:pPr>
            <a:r>
              <a:rPr lang="it-IT" sz="2000" strike="noStrike">
                <a:solidFill>
                  <a:srgbClr val="000000"/>
                </a:solidFill>
                <a:latin typeface="Lucida Sans Unicode"/>
              </a:rPr>
              <a:t>Secondo livello</a:t>
            </a:r>
            <a:endParaRPr/>
          </a:p>
          <a:p>
            <a:pPr lvl="2">
              <a:lnSpc>
                <a:spcPct val="100000"/>
              </a:lnSpc>
              <a:buFont typeface="Wingdings 2" charset="2"/>
              <a:buChar char=""/>
            </a:pPr>
            <a:r>
              <a:rPr lang="it-IT" strike="noStrike">
                <a:solidFill>
                  <a:srgbClr val="000000"/>
                </a:solidFill>
                <a:latin typeface="Lucida Sans Unicode"/>
              </a:rPr>
              <a:t>Terzo livello</a:t>
            </a:r>
            <a:endParaRPr/>
          </a:p>
          <a:p>
            <a:pPr lvl="3">
              <a:lnSpc>
                <a:spcPct val="100000"/>
              </a:lnSpc>
              <a:buFont typeface="Wingdings 2" charset="2"/>
              <a:buChar char=""/>
            </a:pPr>
            <a:r>
              <a:rPr lang="it-IT" sz="1600" strike="noStrike">
                <a:solidFill>
                  <a:srgbClr val="000000"/>
                </a:solidFill>
                <a:latin typeface="Lucida Sans Unicode"/>
              </a:rPr>
              <a:t>Quarto livello</a:t>
            </a:r>
            <a:endParaRPr/>
          </a:p>
          <a:p>
            <a:pPr lvl="4">
              <a:lnSpc>
                <a:spcPct val="100000"/>
              </a:lnSpc>
              <a:buFont typeface="Wingdings 2" charset="2"/>
              <a:buChar char=""/>
            </a:pPr>
            <a:r>
              <a:rPr lang="it-IT" sz="1600" strike="noStrike">
                <a:solidFill>
                  <a:srgbClr val="000000"/>
                </a:solidFill>
                <a:latin typeface="Lucida Sans Unicode"/>
              </a:rPr>
              <a:t>Quinto livello</a:t>
            </a:r>
            <a:endParaRPr/>
          </a:p>
        </p:txBody>
      </p:sp>
      <p:sp>
        <p:nvSpPr>
          <p:cNvPr id="389" name="PlaceHolder 10"/>
          <p:cNvSpPr>
            <a:spLocks noGrp="1"/>
          </p:cNvSpPr>
          <p:nvPr>
            <p:ph type="dt"/>
          </p:nvPr>
        </p:nvSpPr>
        <p:spPr>
          <a:xfrm>
            <a:off x="6727680" y="6408720"/>
            <a:ext cx="1918800" cy="364680"/>
          </a:xfrm>
          <a:prstGeom prst="rect">
            <a:avLst/>
          </a:prstGeom>
        </p:spPr>
        <p:txBody>
          <a:bodyPr lIns="90000" rIns="90000" tIns="45000" bIns="45000" anchor="b"/>
          <a:p>
            <a:pPr>
              <a:lnSpc>
                <a:spcPct val="100000"/>
              </a:lnSpc>
            </a:pPr>
            <a:r>
              <a:rPr lang="it-IT" sz="1000" strike="noStrike">
                <a:solidFill>
                  <a:srgbClr val="000000"/>
                </a:solidFill>
                <a:latin typeface="Lucida Sans Unicode"/>
              </a:rPr>
              <a:t>20/04/17</a:t>
            </a:r>
            <a:endParaRPr/>
          </a:p>
        </p:txBody>
      </p:sp>
      <p:sp>
        <p:nvSpPr>
          <p:cNvPr id="390" name="PlaceHolder 11"/>
          <p:cNvSpPr>
            <a:spLocks noGrp="1"/>
          </p:cNvSpPr>
          <p:nvPr>
            <p:ph type="ftr"/>
          </p:nvPr>
        </p:nvSpPr>
        <p:spPr>
          <a:xfrm>
            <a:off x="4379760" y="6408720"/>
            <a:ext cx="2350800" cy="364680"/>
          </a:xfrm>
          <a:prstGeom prst="rect">
            <a:avLst/>
          </a:prstGeom>
        </p:spPr>
        <p:txBody>
          <a:bodyPr lIns="90000" rIns="90000" tIns="45000" bIns="45000" anchor="b"/>
          <a:p>
            <a:endParaRPr/>
          </a:p>
        </p:txBody>
      </p:sp>
      <p:sp>
        <p:nvSpPr>
          <p:cNvPr id="391" name="PlaceHolder 12"/>
          <p:cNvSpPr>
            <a:spLocks noGrp="1"/>
          </p:cNvSpPr>
          <p:nvPr>
            <p:ph type="sldNum"/>
          </p:nvPr>
        </p:nvSpPr>
        <p:spPr>
          <a:xfrm>
            <a:off x="8647200" y="6408720"/>
            <a:ext cx="366480" cy="364680"/>
          </a:xfrm>
          <a:prstGeom prst="rect">
            <a:avLst/>
          </a:prstGeom>
        </p:spPr>
        <p:txBody>
          <a:bodyPr lIns="90000" rIns="90000" tIns="45000" bIns="45000" anchor="b"/>
          <a:p>
            <a:pPr algn="r">
              <a:lnSpc>
                <a:spcPct val="100000"/>
              </a:lnSpc>
            </a:pPr>
            <a:fld id="{42C2AF7B-15D4-411C-87D4-06D0C94150EA}" type="slidenum">
              <a:rPr lang="it-IT" sz="1000" strike="noStrike">
                <a:solidFill>
                  <a:srgbClr val="000000"/>
                </a:solidFill>
                <a:latin typeface="Lucida Sans Unicode"/>
              </a:rPr>
              <a:t>&lt;numero&gt;</a:t>
            </a:fld>
            <a:endParaRPr/>
          </a:p>
        </p:txBody>
      </p:sp>
    </p:spTree>
  </p:cSld>
  <p:clrMap bg1="lt1" bg2="lt2" tx1="dk1" tx2="dk2" accent1="accent1" accent2="accent2" accent3="accent3" accent4="accent4" accent5="accent5" accent6="accent6" hlink="hlink" folHlink="folHlink"/>
  <p:sldLayoutIdLst>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 id="2147483777" r:id="rId14"/>
  </p:sldLayoutIdLst>
</p:sldMaster>
</file>

<file path=ppt/slideMasters/slideMaster11.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426" name="PlaceHolder 1"/>
          <p:cNvSpPr>
            <a:spLocks noGrp="1"/>
          </p:cNvSpPr>
          <p:nvPr>
            <p:ph type="title"/>
          </p:nvPr>
        </p:nvSpPr>
        <p:spPr>
          <a:xfrm>
            <a:off x="457200" y="274680"/>
            <a:ext cx="8229240" cy="1142640"/>
          </a:xfrm>
          <a:prstGeom prst="rect">
            <a:avLst/>
          </a:prstGeom>
        </p:spPr>
        <p:txBody>
          <a:bodyPr anchor="ctr"/>
          <a:p>
            <a:pPr algn="ctr">
              <a:lnSpc>
                <a:spcPct val="100000"/>
              </a:lnSpc>
            </a:pPr>
            <a:r>
              <a:rPr lang="it-IT" sz="4400" strike="noStrike">
                <a:solidFill>
                  <a:srgbClr val="000000"/>
                </a:solidFill>
                <a:latin typeface="Calibri"/>
              </a:rPr>
              <a:t>Fare clic per modificare lo stile del titolo</a:t>
            </a:r>
            <a:endParaRPr/>
          </a:p>
        </p:txBody>
      </p:sp>
      <p:sp>
        <p:nvSpPr>
          <p:cNvPr id="427" name="PlaceHolder 2"/>
          <p:cNvSpPr>
            <a:spLocks noGrp="1"/>
          </p:cNvSpPr>
          <p:nvPr>
            <p:ph type="body"/>
          </p:nvPr>
        </p:nvSpPr>
        <p:spPr>
          <a:xfrm>
            <a:off x="457200" y="1600200"/>
            <a:ext cx="8229240" cy="4525560"/>
          </a:xfrm>
          <a:prstGeom prst="rect">
            <a:avLst/>
          </a:prstGeom>
        </p:spPr>
        <p:txBody>
          <a:bodyPr/>
          <a:p>
            <a:pPr>
              <a:buSzPct val="45000"/>
              <a:buFont typeface="StarSymbol"/>
              <a:buChar char=""/>
            </a:pPr>
            <a:r>
              <a:rPr lang="it-IT" sz="3200" strike="noStrike">
                <a:solidFill>
                  <a:srgbClr val="000000"/>
                </a:solidFill>
                <a:latin typeface="Calibri"/>
              </a:rPr>
              <a:t>Fai clic per modificare il formato del testo della struttura</a:t>
            </a:r>
            <a:endParaRPr/>
          </a:p>
          <a:p>
            <a:pPr lvl="1">
              <a:buSzPct val="75000"/>
              <a:buFont typeface="StarSymbol"/>
              <a:buChar char=""/>
            </a:pPr>
            <a:r>
              <a:rPr lang="it-IT" sz="3200" strike="noStrike">
                <a:solidFill>
                  <a:srgbClr val="000000"/>
                </a:solidFill>
                <a:latin typeface="Calibri"/>
              </a:rPr>
              <a:t>Secondo livello struttura</a:t>
            </a:r>
            <a:endParaRPr/>
          </a:p>
          <a:p>
            <a:pPr lvl="2">
              <a:buSzPct val="45000"/>
              <a:buFont typeface="StarSymbol"/>
              <a:buChar char=""/>
            </a:pPr>
            <a:r>
              <a:rPr lang="it-IT" sz="3200" strike="noStrike">
                <a:solidFill>
                  <a:srgbClr val="000000"/>
                </a:solidFill>
                <a:latin typeface="Calibri"/>
              </a:rPr>
              <a:t>Terzo livello struttura</a:t>
            </a:r>
            <a:endParaRPr/>
          </a:p>
          <a:p>
            <a:pPr lvl="3">
              <a:buSzPct val="75000"/>
              <a:buFont typeface="StarSymbol"/>
              <a:buChar char=""/>
            </a:pPr>
            <a:r>
              <a:rPr lang="it-IT" sz="3200" strike="noStrike">
                <a:solidFill>
                  <a:srgbClr val="000000"/>
                </a:solidFill>
                <a:latin typeface="Calibri"/>
              </a:rPr>
              <a:t>Quarto livello struttura</a:t>
            </a:r>
            <a:endParaRPr/>
          </a:p>
          <a:p>
            <a:pPr lvl="4">
              <a:buSzPct val="45000"/>
              <a:buFont typeface="StarSymbol"/>
              <a:buChar char=""/>
            </a:pPr>
            <a:r>
              <a:rPr lang="it-IT" sz="3200" strike="noStrike">
                <a:solidFill>
                  <a:srgbClr val="000000"/>
                </a:solidFill>
                <a:latin typeface="Calibri"/>
              </a:rPr>
              <a:t>Quinto livello struttura</a:t>
            </a:r>
            <a:endParaRPr/>
          </a:p>
          <a:p>
            <a:pPr lvl="5">
              <a:buSzPct val="45000"/>
              <a:buFont typeface="StarSymbol"/>
              <a:buChar char=""/>
            </a:pPr>
            <a:r>
              <a:rPr lang="it-IT" sz="3200" strike="noStrike">
                <a:solidFill>
                  <a:srgbClr val="000000"/>
                </a:solidFill>
                <a:latin typeface="Calibri"/>
              </a:rPr>
              <a:t>Sesto livello struttura</a:t>
            </a:r>
            <a:endParaRPr/>
          </a:p>
          <a:p>
            <a:pPr>
              <a:lnSpc>
                <a:spcPct val="100000"/>
              </a:lnSpc>
              <a:buFont typeface="Arial"/>
              <a:buChar char="•"/>
            </a:pPr>
            <a:r>
              <a:rPr lang="it-IT" sz="3200" strike="noStrike">
                <a:solidFill>
                  <a:srgbClr val="000000"/>
                </a:solidFill>
                <a:latin typeface="Calibri"/>
              </a:rPr>
              <a:t>Settimo livello strutturaFare clic per modificare stili del testo dello schema</a:t>
            </a:r>
            <a:endParaRPr/>
          </a:p>
          <a:p>
            <a:pPr lvl="1">
              <a:lnSpc>
                <a:spcPct val="100000"/>
              </a:lnSpc>
              <a:buFont typeface="Arial"/>
              <a:buChar char="–"/>
            </a:pPr>
            <a:r>
              <a:rPr lang="it-IT" sz="2800" strike="noStrike">
                <a:solidFill>
                  <a:srgbClr val="000000"/>
                </a:solidFill>
                <a:latin typeface="Calibri"/>
              </a:rPr>
              <a:t>Secondo livello</a:t>
            </a:r>
            <a:endParaRPr/>
          </a:p>
          <a:p>
            <a:pPr lvl="2">
              <a:lnSpc>
                <a:spcPct val="100000"/>
              </a:lnSpc>
              <a:buFont typeface="Arial"/>
              <a:buChar char="•"/>
            </a:pPr>
            <a:r>
              <a:rPr lang="it-IT" sz="2400" strike="noStrike">
                <a:solidFill>
                  <a:srgbClr val="000000"/>
                </a:solidFill>
                <a:latin typeface="Calibri"/>
              </a:rPr>
              <a:t>Terzo livello</a:t>
            </a:r>
            <a:endParaRPr/>
          </a:p>
          <a:p>
            <a:pPr lvl="3">
              <a:lnSpc>
                <a:spcPct val="100000"/>
              </a:lnSpc>
              <a:buFont typeface="Arial"/>
              <a:buChar char="–"/>
            </a:pPr>
            <a:r>
              <a:rPr lang="it-IT" sz="2000" strike="noStrike">
                <a:solidFill>
                  <a:srgbClr val="000000"/>
                </a:solidFill>
                <a:latin typeface="Calibri"/>
              </a:rPr>
              <a:t>Quarto livello</a:t>
            </a:r>
            <a:endParaRPr/>
          </a:p>
          <a:p>
            <a:pPr lvl="4">
              <a:lnSpc>
                <a:spcPct val="100000"/>
              </a:lnSpc>
              <a:buFont typeface="Arial"/>
              <a:buChar char="»"/>
            </a:pPr>
            <a:r>
              <a:rPr lang="it-IT" sz="2000" strike="noStrike">
                <a:solidFill>
                  <a:srgbClr val="000000"/>
                </a:solidFill>
                <a:latin typeface="Calibri"/>
              </a:rPr>
              <a:t>Quinto livello</a:t>
            </a:r>
            <a:endParaRPr/>
          </a:p>
        </p:txBody>
      </p:sp>
      <p:sp>
        <p:nvSpPr>
          <p:cNvPr id="428" name="PlaceHolder 3"/>
          <p:cNvSpPr>
            <a:spLocks noGrp="1"/>
          </p:cNvSpPr>
          <p:nvPr>
            <p:ph type="dt"/>
          </p:nvPr>
        </p:nvSpPr>
        <p:spPr>
          <a:xfrm>
            <a:off x="457200" y="6356520"/>
            <a:ext cx="2133360" cy="364680"/>
          </a:xfrm>
          <a:prstGeom prst="rect">
            <a:avLst/>
          </a:prstGeom>
        </p:spPr>
        <p:txBody>
          <a:bodyPr anchor="ctr"/>
          <a:p>
            <a:pPr>
              <a:lnSpc>
                <a:spcPct val="100000"/>
              </a:lnSpc>
            </a:pPr>
            <a:r>
              <a:rPr lang="it-IT" sz="1200" strike="noStrike">
                <a:solidFill>
                  <a:srgbClr val="8b8b8b"/>
                </a:solidFill>
                <a:latin typeface="Arial"/>
              </a:rPr>
              <a:t>20/04/17</a:t>
            </a:r>
            <a:endParaRPr/>
          </a:p>
        </p:txBody>
      </p:sp>
      <p:sp>
        <p:nvSpPr>
          <p:cNvPr id="429" name="PlaceHolder 4"/>
          <p:cNvSpPr>
            <a:spLocks noGrp="1"/>
          </p:cNvSpPr>
          <p:nvPr>
            <p:ph type="ftr"/>
          </p:nvPr>
        </p:nvSpPr>
        <p:spPr>
          <a:xfrm>
            <a:off x="3124080" y="6356520"/>
            <a:ext cx="2895120" cy="364680"/>
          </a:xfrm>
          <a:prstGeom prst="rect">
            <a:avLst/>
          </a:prstGeom>
        </p:spPr>
        <p:txBody>
          <a:bodyPr anchor="ctr"/>
          <a:p>
            <a:endParaRPr/>
          </a:p>
        </p:txBody>
      </p:sp>
      <p:sp>
        <p:nvSpPr>
          <p:cNvPr id="430" name="PlaceHolder 5"/>
          <p:cNvSpPr>
            <a:spLocks noGrp="1"/>
          </p:cNvSpPr>
          <p:nvPr>
            <p:ph type="sldNum"/>
          </p:nvPr>
        </p:nvSpPr>
        <p:spPr>
          <a:xfrm>
            <a:off x="6553080" y="6356520"/>
            <a:ext cx="2133360" cy="364680"/>
          </a:xfrm>
          <a:prstGeom prst="rect">
            <a:avLst/>
          </a:prstGeom>
        </p:spPr>
        <p:txBody>
          <a:bodyPr anchor="ctr"/>
          <a:p>
            <a:pPr algn="r">
              <a:lnSpc>
                <a:spcPct val="100000"/>
              </a:lnSpc>
            </a:pPr>
            <a:fld id="{FC624024-0512-4E06-9748-EC15BA98A292}" type="slidenum">
              <a:rPr lang="it-IT" sz="1200" strike="noStrike">
                <a:solidFill>
                  <a:srgbClr val="8b8b8b"/>
                </a:solidFill>
                <a:latin typeface="Arial"/>
              </a:rPr>
              <a:t>&lt;numero&gt;</a:t>
            </a:fld>
            <a:endParaRPr/>
          </a:p>
        </p:txBody>
      </p:sp>
    </p:spTree>
  </p:cSld>
  <p:clrMap bg1="lt1" bg2="lt2" tx1="dk1" tx2="dk2" accent1="accent1" accent2="accent2" accent3="accent3" accent4="accent4" accent5="accent5" accent6="accent6" hlink="hlink" folHlink="folHlink"/>
  <p:sldLayoutIdLst>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Lst>
</p:sldMaster>
</file>

<file path=ppt/slideMasters/slideMaster12.xml><?xml version="1.0" encoding="utf-8"?>
<p:sldMaster xmlns:a="http://schemas.openxmlformats.org/drawingml/2006/main" xmlns:p="http://schemas.openxmlformats.org/presentation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id="465" name="CustomShape 1"/>
          <p:cNvSpPr/>
          <p:nvPr/>
        </p:nvSpPr>
        <p:spPr>
          <a:xfrm>
            <a:off x="500040" y="5945040"/>
            <a:ext cx="4939920" cy="920520"/>
          </a:xfrm>
          <a:custGeom>
            <a:avLst/>
            <a:gdLst/>
            <a:ahLst/>
            <a:rect l="0" t="0" r="r" b="b"/>
            <a:pathLst>
              <a:path w="7486" h="338">
                <a:moveTo>
                  <a:pt x="0" y="2"/>
                </a:moveTo>
                <a:lnTo>
                  <a:pt x="7485" y="337"/>
                </a:lnTo>
                <a:lnTo>
                  <a:pt x="5558" y="337"/>
                </a:lnTo>
                <a:lnTo>
                  <a:pt x="1" y="0"/>
                </a:lnTo>
              </a:path>
            </a:pathLst>
          </a:custGeom>
          <a:solidFill>
            <a:schemeClr val="accent1">
              <a:tint val="65000"/>
              <a:satMod val="115000"/>
              <a:alpha val="40000"/>
            </a:schemeClr>
          </a:solidFill>
          <a:ln w="9360">
            <a:noFill/>
          </a:ln>
        </p:spPr>
        <p:style>
          <a:lnRef idx="0"/>
          <a:fillRef idx="0"/>
          <a:effectRef idx="0"/>
          <a:fontRef idx="minor"/>
        </p:style>
      </p:sp>
      <p:sp>
        <p:nvSpPr>
          <p:cNvPr id="466" name="CustomShape 2"/>
          <p:cNvSpPr/>
          <p:nvPr/>
        </p:nvSpPr>
        <p:spPr>
          <a:xfrm>
            <a:off x="485640" y="5938920"/>
            <a:ext cx="3690720" cy="933120"/>
          </a:xfrm>
          <a:custGeom>
            <a:avLst/>
            <a:gdLst/>
            <a:ahLst/>
            <a:rect l="0" t="0" r="r" b="b"/>
            <a:pathLst>
              <a:path w="5592" h="589">
                <a:moveTo>
                  <a:pt x="0" y="0"/>
                </a:moveTo>
                <a:lnTo>
                  <a:pt x="5591" y="585"/>
                </a:lnTo>
                <a:lnTo>
                  <a:pt x="4415" y="588"/>
                </a:lnTo>
                <a:lnTo>
                  <a:pt x="12" y="4"/>
                </a:lnTo>
              </a:path>
            </a:pathLst>
          </a:custGeom>
          <a:solidFill>
            <a:srgbClr val="000000"/>
          </a:solidFill>
          <a:ln w="9360">
            <a:noFill/>
          </a:ln>
        </p:spPr>
        <p:style>
          <a:lnRef idx="0"/>
          <a:fillRef idx="0"/>
          <a:effectRef idx="0"/>
          <a:fontRef idx="minor"/>
        </p:style>
      </p:sp>
      <p:sp>
        <p:nvSpPr>
          <p:cNvPr id="467" name="CustomShape 3"/>
          <p:cNvSpPr/>
          <p:nvPr/>
        </p:nvSpPr>
        <p:spPr>
          <a:xfrm>
            <a:off x="-6120" y="5791320"/>
            <a:ext cx="3402000" cy="1080360"/>
          </a:xfrm>
          <a:prstGeom prst="rtTriangle">
            <a:avLst/>
          </a:prstGeom>
          <a:blipFill>
            <a:blip r:embed="rId2"/>
            <a:tile/>
          </a:blipFill>
          <a:ln w="12600">
            <a:noFill/>
          </a:ln>
          <a:effectLst>
            <a:outerShdw blurRad="50800" dir="5400000" dist="38100" rotWithShape="0">
              <a:srgbClr val="000000">
                <a:alpha val="35000"/>
              </a:srgbClr>
            </a:outerShdw>
          </a:effectLst>
        </p:spPr>
        <p:style>
          <a:lnRef idx="3">
            <a:schemeClr val="lt1"/>
          </a:lnRef>
          <a:fillRef idx="1">
            <a:schemeClr val="accent1"/>
          </a:fillRef>
          <a:effectRef idx="1">
            <a:schemeClr val="accent1"/>
          </a:effectRef>
          <a:fontRef idx="minor"/>
        </p:style>
      </p:sp>
      <p:sp>
        <p:nvSpPr>
          <p:cNvPr id="468" name="Line 4"/>
          <p:cNvSpPr/>
          <p:nvPr/>
        </p:nvSpPr>
        <p:spPr>
          <a:xfrm>
            <a:off x="-9000" y="5787720"/>
            <a:ext cx="3405240" cy="1084320"/>
          </a:xfrm>
          <a:prstGeom prst="line">
            <a:avLst/>
          </a:prstGeom>
          <a:ln w="12240">
            <a:solidFill>
              <a:srgbClr val="315682"/>
            </a:solidFill>
            <a:miter/>
          </a:ln>
        </p:spPr>
      </p:sp>
      <p:sp>
        <p:nvSpPr>
          <p:cNvPr id="469" name="PlaceHolder 5"/>
          <p:cNvSpPr>
            <a:spLocks noGrp="1"/>
          </p:cNvSpPr>
          <p:nvPr>
            <p:ph type="body"/>
          </p:nvPr>
        </p:nvSpPr>
        <p:spPr>
          <a:xfrm>
            <a:off x="457200" y="1481400"/>
            <a:ext cx="4038120" cy="4525560"/>
          </a:xfrm>
          <a:prstGeom prst="rect">
            <a:avLst/>
          </a:prstGeom>
        </p:spPr>
        <p:txBody>
          <a:bodyPr/>
          <a:p>
            <a:pPr>
              <a:buSzPct val="45000"/>
              <a:buFont typeface="StarSymbol"/>
              <a:buChar char=""/>
            </a:pPr>
            <a:r>
              <a:rPr lang="it-IT" sz="2800" strike="noStrike">
                <a:solidFill>
                  <a:srgbClr val="ffffff"/>
                </a:solidFill>
                <a:latin typeface="Calibri"/>
              </a:rPr>
              <a:t>Fai clic per modificare il formato del testo della struttura</a:t>
            </a:r>
            <a:endParaRPr/>
          </a:p>
          <a:p>
            <a:pPr lvl="1">
              <a:buSzPct val="75000"/>
              <a:buFont typeface="StarSymbol"/>
              <a:buChar char=""/>
            </a:pPr>
            <a:r>
              <a:rPr lang="it-IT" sz="2800" strike="noStrike">
                <a:solidFill>
                  <a:srgbClr val="ffffff"/>
                </a:solidFill>
                <a:latin typeface="Calibri"/>
              </a:rPr>
              <a:t>Secondo livello struttura</a:t>
            </a:r>
            <a:endParaRPr/>
          </a:p>
          <a:p>
            <a:pPr lvl="2">
              <a:buSzPct val="45000"/>
              <a:buFont typeface="StarSymbol"/>
              <a:buChar char=""/>
            </a:pPr>
            <a:r>
              <a:rPr lang="it-IT" sz="2800" strike="noStrike">
                <a:solidFill>
                  <a:srgbClr val="ffffff"/>
                </a:solidFill>
                <a:latin typeface="Calibri"/>
              </a:rPr>
              <a:t>Terzo livello struttura</a:t>
            </a:r>
            <a:endParaRPr/>
          </a:p>
          <a:p>
            <a:pPr lvl="3">
              <a:buSzPct val="75000"/>
              <a:buFont typeface="StarSymbol"/>
              <a:buChar char=""/>
            </a:pPr>
            <a:r>
              <a:rPr lang="it-IT" sz="2800" strike="noStrike">
                <a:solidFill>
                  <a:srgbClr val="ffffff"/>
                </a:solidFill>
                <a:latin typeface="Calibri"/>
              </a:rPr>
              <a:t>Quarto livello struttura</a:t>
            </a:r>
            <a:endParaRPr/>
          </a:p>
          <a:p>
            <a:pPr lvl="4">
              <a:buSzPct val="45000"/>
              <a:buFont typeface="StarSymbol"/>
              <a:buChar char=""/>
            </a:pPr>
            <a:r>
              <a:rPr lang="it-IT" sz="2800" strike="noStrike">
                <a:solidFill>
                  <a:srgbClr val="ffffff"/>
                </a:solidFill>
                <a:latin typeface="Calibri"/>
              </a:rPr>
              <a:t>Quinto livello struttura</a:t>
            </a:r>
            <a:endParaRPr/>
          </a:p>
          <a:p>
            <a:pPr lvl="5">
              <a:buSzPct val="45000"/>
              <a:buFont typeface="StarSymbol"/>
              <a:buChar char=""/>
            </a:pPr>
            <a:r>
              <a:rPr lang="it-IT" sz="2800" strike="noStrike">
                <a:solidFill>
                  <a:srgbClr val="ffffff"/>
                </a:solidFill>
                <a:latin typeface="Calibri"/>
              </a:rPr>
              <a:t>Sesto livello struttura</a:t>
            </a:r>
            <a:endParaRPr/>
          </a:p>
          <a:p>
            <a:pPr>
              <a:lnSpc>
                <a:spcPct val="100000"/>
              </a:lnSpc>
              <a:buSzPct val="68000"/>
              <a:buFont typeface="Wingdings 3" charset="2"/>
              <a:buChar char=""/>
            </a:pPr>
            <a:r>
              <a:rPr lang="it-IT" sz="2800" strike="noStrike">
                <a:solidFill>
                  <a:srgbClr val="ffffff"/>
                </a:solidFill>
                <a:latin typeface="Calibri"/>
              </a:rPr>
              <a:t>Settimo livello strutturaFare clic per modificare stili del testo dello schema</a:t>
            </a:r>
            <a:endParaRPr/>
          </a:p>
          <a:p>
            <a:pPr lvl="1">
              <a:lnSpc>
                <a:spcPct val="100000"/>
              </a:lnSpc>
              <a:buFont typeface="Verdana"/>
              <a:buChar char="◦"/>
            </a:pPr>
            <a:r>
              <a:rPr lang="it-IT" sz="2400" strike="noStrike">
                <a:solidFill>
                  <a:srgbClr val="ffffff"/>
                </a:solidFill>
                <a:latin typeface="Calibri"/>
              </a:rPr>
              <a:t>Secondo livello</a:t>
            </a:r>
            <a:endParaRPr/>
          </a:p>
          <a:p>
            <a:pPr lvl="2">
              <a:lnSpc>
                <a:spcPct val="100000"/>
              </a:lnSpc>
              <a:buFont typeface="Wingdings 2" charset="2"/>
              <a:buChar char=""/>
            </a:pPr>
            <a:r>
              <a:rPr lang="it-IT" sz="2000" strike="noStrike">
                <a:solidFill>
                  <a:srgbClr val="ffffff"/>
                </a:solidFill>
                <a:latin typeface="Calibri"/>
              </a:rPr>
              <a:t>Terzo livello</a:t>
            </a:r>
            <a:endParaRPr/>
          </a:p>
          <a:p>
            <a:pPr lvl="3">
              <a:lnSpc>
                <a:spcPct val="100000"/>
              </a:lnSpc>
              <a:buFont typeface="Wingdings 2" charset="2"/>
              <a:buChar char=""/>
            </a:pPr>
            <a:r>
              <a:rPr lang="it-IT" strike="noStrike">
                <a:solidFill>
                  <a:srgbClr val="ffffff"/>
                </a:solidFill>
                <a:latin typeface="Calibri"/>
              </a:rPr>
              <a:t>Quarto livello</a:t>
            </a:r>
            <a:endParaRPr/>
          </a:p>
          <a:p>
            <a:pPr lvl="4">
              <a:lnSpc>
                <a:spcPct val="100000"/>
              </a:lnSpc>
              <a:buFont typeface="Wingdings 2" charset="2"/>
              <a:buChar char=""/>
            </a:pPr>
            <a:r>
              <a:rPr lang="it-IT" strike="noStrike">
                <a:solidFill>
                  <a:srgbClr val="ffffff"/>
                </a:solidFill>
                <a:latin typeface="Calibri"/>
              </a:rPr>
              <a:t>Quinto livello</a:t>
            </a:r>
            <a:endParaRPr/>
          </a:p>
        </p:txBody>
      </p:sp>
      <p:sp>
        <p:nvSpPr>
          <p:cNvPr id="470" name="PlaceHolder 6"/>
          <p:cNvSpPr>
            <a:spLocks noGrp="1"/>
          </p:cNvSpPr>
          <p:nvPr>
            <p:ph type="body"/>
          </p:nvPr>
        </p:nvSpPr>
        <p:spPr>
          <a:xfrm>
            <a:off x="4648320" y="1481400"/>
            <a:ext cx="4038120" cy="4525560"/>
          </a:xfrm>
          <a:prstGeom prst="rect">
            <a:avLst/>
          </a:prstGeom>
        </p:spPr>
        <p:txBody>
          <a:bodyPr/>
          <a:p>
            <a:pPr>
              <a:buSzPct val="45000"/>
              <a:buFont typeface="StarSymbol"/>
              <a:buChar char=""/>
            </a:pPr>
            <a:r>
              <a:rPr lang="it-IT" sz="2800" strike="noStrike">
                <a:solidFill>
                  <a:srgbClr val="ffffff"/>
                </a:solidFill>
                <a:latin typeface="Calibri"/>
              </a:rPr>
              <a:t>Fai clic per modificare il formato del testo della struttura</a:t>
            </a:r>
            <a:endParaRPr/>
          </a:p>
          <a:p>
            <a:pPr lvl="1">
              <a:buSzPct val="75000"/>
              <a:buFont typeface="StarSymbol"/>
              <a:buChar char=""/>
            </a:pPr>
            <a:r>
              <a:rPr lang="it-IT" sz="2800" strike="noStrike">
                <a:solidFill>
                  <a:srgbClr val="ffffff"/>
                </a:solidFill>
                <a:latin typeface="Calibri"/>
              </a:rPr>
              <a:t>Secondo livello struttura</a:t>
            </a:r>
            <a:endParaRPr/>
          </a:p>
          <a:p>
            <a:pPr lvl="2">
              <a:buSzPct val="45000"/>
              <a:buFont typeface="StarSymbol"/>
              <a:buChar char=""/>
            </a:pPr>
            <a:r>
              <a:rPr lang="it-IT" sz="2800" strike="noStrike">
                <a:solidFill>
                  <a:srgbClr val="ffffff"/>
                </a:solidFill>
                <a:latin typeface="Calibri"/>
              </a:rPr>
              <a:t>Terzo livello struttura</a:t>
            </a:r>
            <a:endParaRPr/>
          </a:p>
          <a:p>
            <a:pPr lvl="3">
              <a:buSzPct val="75000"/>
              <a:buFont typeface="StarSymbol"/>
              <a:buChar char=""/>
            </a:pPr>
            <a:r>
              <a:rPr lang="it-IT" sz="2800" strike="noStrike">
                <a:solidFill>
                  <a:srgbClr val="ffffff"/>
                </a:solidFill>
                <a:latin typeface="Calibri"/>
              </a:rPr>
              <a:t>Quarto livello struttura</a:t>
            </a:r>
            <a:endParaRPr/>
          </a:p>
          <a:p>
            <a:pPr lvl="4">
              <a:buSzPct val="45000"/>
              <a:buFont typeface="StarSymbol"/>
              <a:buChar char=""/>
            </a:pPr>
            <a:r>
              <a:rPr lang="it-IT" sz="2800" strike="noStrike">
                <a:solidFill>
                  <a:srgbClr val="ffffff"/>
                </a:solidFill>
                <a:latin typeface="Calibri"/>
              </a:rPr>
              <a:t>Quinto livello struttura</a:t>
            </a:r>
            <a:endParaRPr/>
          </a:p>
          <a:p>
            <a:pPr lvl="5">
              <a:buSzPct val="45000"/>
              <a:buFont typeface="StarSymbol"/>
              <a:buChar char=""/>
            </a:pPr>
            <a:r>
              <a:rPr lang="it-IT" sz="2800" strike="noStrike">
                <a:solidFill>
                  <a:srgbClr val="ffffff"/>
                </a:solidFill>
                <a:latin typeface="Calibri"/>
              </a:rPr>
              <a:t>Sesto livello struttura</a:t>
            </a:r>
            <a:endParaRPr/>
          </a:p>
          <a:p>
            <a:pPr>
              <a:lnSpc>
                <a:spcPct val="100000"/>
              </a:lnSpc>
              <a:buSzPct val="68000"/>
              <a:buFont typeface="Wingdings 3" charset="2"/>
              <a:buChar char=""/>
            </a:pPr>
            <a:r>
              <a:rPr lang="it-IT" sz="2800" strike="noStrike">
                <a:solidFill>
                  <a:srgbClr val="ffffff"/>
                </a:solidFill>
                <a:latin typeface="Calibri"/>
              </a:rPr>
              <a:t>Settimo livello strutturaFare clic per modificare stili del testo dello schema</a:t>
            </a:r>
            <a:endParaRPr/>
          </a:p>
          <a:p>
            <a:pPr lvl="1">
              <a:lnSpc>
                <a:spcPct val="100000"/>
              </a:lnSpc>
              <a:buFont typeface="Verdana"/>
              <a:buChar char="◦"/>
            </a:pPr>
            <a:r>
              <a:rPr lang="it-IT" sz="2400" strike="noStrike">
                <a:solidFill>
                  <a:srgbClr val="ffffff"/>
                </a:solidFill>
                <a:latin typeface="Calibri"/>
              </a:rPr>
              <a:t>Secondo livello</a:t>
            </a:r>
            <a:endParaRPr/>
          </a:p>
          <a:p>
            <a:pPr lvl="2">
              <a:lnSpc>
                <a:spcPct val="100000"/>
              </a:lnSpc>
              <a:buFont typeface="Wingdings 2" charset="2"/>
              <a:buChar char=""/>
            </a:pPr>
            <a:r>
              <a:rPr lang="it-IT" sz="2000" strike="noStrike">
                <a:solidFill>
                  <a:srgbClr val="ffffff"/>
                </a:solidFill>
                <a:latin typeface="Calibri"/>
              </a:rPr>
              <a:t>Terzo livello</a:t>
            </a:r>
            <a:endParaRPr/>
          </a:p>
          <a:p>
            <a:pPr lvl="3">
              <a:lnSpc>
                <a:spcPct val="100000"/>
              </a:lnSpc>
              <a:buFont typeface="Wingdings 2" charset="2"/>
              <a:buChar char=""/>
            </a:pPr>
            <a:r>
              <a:rPr lang="it-IT" strike="noStrike">
                <a:solidFill>
                  <a:srgbClr val="ffffff"/>
                </a:solidFill>
                <a:latin typeface="Calibri"/>
              </a:rPr>
              <a:t>Quarto livello</a:t>
            </a:r>
            <a:endParaRPr/>
          </a:p>
          <a:p>
            <a:pPr lvl="4">
              <a:lnSpc>
                <a:spcPct val="100000"/>
              </a:lnSpc>
              <a:buFont typeface="Wingdings 2" charset="2"/>
              <a:buChar char=""/>
            </a:pPr>
            <a:r>
              <a:rPr lang="it-IT" strike="noStrike">
                <a:solidFill>
                  <a:srgbClr val="ffffff"/>
                </a:solidFill>
                <a:latin typeface="Calibri"/>
              </a:rPr>
              <a:t>Quinto livello</a:t>
            </a:r>
            <a:endParaRPr/>
          </a:p>
        </p:txBody>
      </p:sp>
      <p:sp>
        <p:nvSpPr>
          <p:cNvPr id="471" name="PlaceHolder 7"/>
          <p:cNvSpPr>
            <a:spLocks noGrp="1"/>
          </p:cNvSpPr>
          <p:nvPr>
            <p:ph type="title"/>
          </p:nvPr>
        </p:nvSpPr>
        <p:spPr>
          <a:xfrm>
            <a:off x="457200" y="274680"/>
            <a:ext cx="8229240" cy="1142640"/>
          </a:xfrm>
          <a:prstGeom prst="rect">
            <a:avLst/>
          </a:prstGeom>
        </p:spPr>
        <p:txBody>
          <a:bodyPr lIns="90000" rIns="90000" tIns="45000" bIns="45000" anchor="ctr"/>
          <a:p>
            <a:pPr>
              <a:lnSpc>
                <a:spcPct val="100000"/>
              </a:lnSpc>
            </a:pPr>
            <a:r>
              <a:rPr b="1" lang="it-IT" sz="4100" strike="noStrike">
                <a:solidFill>
                  <a:srgbClr val="eeece1"/>
                </a:solidFill>
                <a:latin typeface="Cambria"/>
              </a:rPr>
              <a:t>Fare clic per modificare lo stile del titolo</a:t>
            </a:r>
            <a:endParaRPr/>
          </a:p>
        </p:txBody>
      </p:sp>
      <p:sp>
        <p:nvSpPr>
          <p:cNvPr id="472" name="PlaceHolder 8"/>
          <p:cNvSpPr>
            <a:spLocks noGrp="1"/>
          </p:cNvSpPr>
          <p:nvPr>
            <p:ph type="dt"/>
          </p:nvPr>
        </p:nvSpPr>
        <p:spPr>
          <a:xfrm>
            <a:off x="6727680" y="6408720"/>
            <a:ext cx="1918800" cy="364680"/>
          </a:xfrm>
          <a:prstGeom prst="rect">
            <a:avLst/>
          </a:prstGeom>
        </p:spPr>
        <p:txBody>
          <a:bodyPr lIns="90000" rIns="90000" tIns="45000" bIns="45000" anchor="b"/>
          <a:p>
            <a:pPr>
              <a:lnSpc>
                <a:spcPct val="100000"/>
              </a:lnSpc>
            </a:pPr>
            <a:r>
              <a:rPr lang="it-IT" sz="1000" strike="noStrike">
                <a:solidFill>
                  <a:srgbClr val="ffffff"/>
                </a:solidFill>
                <a:latin typeface="Calibri"/>
              </a:rPr>
              <a:t>20/04/17</a:t>
            </a:r>
            <a:endParaRPr/>
          </a:p>
        </p:txBody>
      </p:sp>
      <p:sp>
        <p:nvSpPr>
          <p:cNvPr id="473" name="PlaceHolder 9"/>
          <p:cNvSpPr>
            <a:spLocks noGrp="1"/>
          </p:cNvSpPr>
          <p:nvPr>
            <p:ph type="ftr"/>
          </p:nvPr>
        </p:nvSpPr>
        <p:spPr>
          <a:xfrm>
            <a:off x="4379760" y="6408720"/>
            <a:ext cx="2350800" cy="364680"/>
          </a:xfrm>
          <a:prstGeom prst="rect">
            <a:avLst/>
          </a:prstGeom>
        </p:spPr>
        <p:txBody>
          <a:bodyPr lIns="90000" rIns="90000" tIns="45000" bIns="45000" anchor="b"/>
          <a:p>
            <a:endParaRPr/>
          </a:p>
        </p:txBody>
      </p:sp>
      <p:sp>
        <p:nvSpPr>
          <p:cNvPr id="474" name="PlaceHolder 10"/>
          <p:cNvSpPr>
            <a:spLocks noGrp="1"/>
          </p:cNvSpPr>
          <p:nvPr>
            <p:ph type="sldNum"/>
          </p:nvPr>
        </p:nvSpPr>
        <p:spPr>
          <a:xfrm>
            <a:off x="8647200" y="6408720"/>
            <a:ext cx="366480" cy="364680"/>
          </a:xfrm>
          <a:prstGeom prst="rect">
            <a:avLst/>
          </a:prstGeom>
        </p:spPr>
        <p:txBody>
          <a:bodyPr lIns="90000" rIns="90000" tIns="45000" bIns="45000" anchor="b"/>
          <a:p>
            <a:pPr algn="r">
              <a:lnSpc>
                <a:spcPct val="100000"/>
              </a:lnSpc>
            </a:pPr>
            <a:fld id="{67087E3D-340B-4D67-9161-61EE7713DB2A}" type="slidenum">
              <a:rPr lang="it-IT" sz="1000" strike="noStrike">
                <a:solidFill>
                  <a:srgbClr val="ffffff"/>
                </a:solidFill>
                <a:latin typeface="Calibri"/>
              </a:rPr>
              <a:t>&lt;numero&gt;</a:t>
            </a:fld>
            <a:endParaRPr/>
          </a:p>
        </p:txBody>
      </p:sp>
    </p:spTree>
  </p:cSld>
  <p:clrMap bg1="lt1" bg2="lt2" tx1="dk1" tx2="dk2" accent1="accent1" accent2="accent2" accent3="accent3" accent4="accent4" accent5="accent5" accent6="accent6" hlink="hlink" folHlink="folHlink"/>
  <p:sldLayoutIdLst>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 id="2147483801" r:id="rId12"/>
    <p:sldLayoutId id="2147483802" r:id="rId13"/>
    <p:sldLayoutId id="2147483803" r:id="rId14"/>
  </p:sldLayoutIdLst>
</p:sldMaster>
</file>

<file path=ppt/slideMasters/slideMaster13.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509" name="PlaceHolder 1"/>
          <p:cNvSpPr>
            <a:spLocks noGrp="1"/>
          </p:cNvSpPr>
          <p:nvPr>
            <p:ph type="title"/>
          </p:nvPr>
        </p:nvSpPr>
        <p:spPr>
          <a:xfrm>
            <a:off x="722160" y="4406760"/>
            <a:ext cx="7772040" cy="1361880"/>
          </a:xfrm>
          <a:prstGeom prst="rect">
            <a:avLst/>
          </a:prstGeom>
        </p:spPr>
        <p:txBody>
          <a:bodyPr/>
          <a:p>
            <a:pPr>
              <a:lnSpc>
                <a:spcPct val="100000"/>
              </a:lnSpc>
            </a:pPr>
            <a:r>
              <a:rPr b="1" lang="it-IT" sz="4000" strike="noStrike" cap="all">
                <a:solidFill>
                  <a:srgbClr val="000000"/>
                </a:solidFill>
                <a:latin typeface="Calibri"/>
              </a:rPr>
              <a:t>Fare clic per modificare lo stile del titolo</a:t>
            </a:r>
            <a:endParaRPr/>
          </a:p>
        </p:txBody>
      </p:sp>
      <p:sp>
        <p:nvSpPr>
          <p:cNvPr id="510" name="PlaceHolder 2"/>
          <p:cNvSpPr>
            <a:spLocks noGrp="1"/>
          </p:cNvSpPr>
          <p:nvPr>
            <p:ph type="body"/>
          </p:nvPr>
        </p:nvSpPr>
        <p:spPr>
          <a:xfrm>
            <a:off x="722160" y="2906640"/>
            <a:ext cx="7772040" cy="1499760"/>
          </a:xfrm>
          <a:prstGeom prst="rect">
            <a:avLst/>
          </a:prstGeom>
        </p:spPr>
        <p:txBody>
          <a:bodyPr anchor="b"/>
          <a:p>
            <a:pPr>
              <a:buSzPct val="45000"/>
              <a:buFont typeface="StarSymbol"/>
              <a:buChar char=""/>
            </a:pPr>
            <a:r>
              <a:rPr lang="it-IT" sz="2000" strike="noStrike">
                <a:solidFill>
                  <a:srgbClr val="8b8b8b"/>
                </a:solidFill>
                <a:latin typeface="Calibri"/>
              </a:rPr>
              <a:t>Fai clic per modificare il formato del testo della struttura</a:t>
            </a:r>
            <a:endParaRPr/>
          </a:p>
          <a:p>
            <a:pPr lvl="1">
              <a:buSzPct val="75000"/>
              <a:buFont typeface="StarSymbol"/>
              <a:buChar char=""/>
            </a:pPr>
            <a:r>
              <a:rPr lang="it-IT" sz="2000" strike="noStrike">
                <a:solidFill>
                  <a:srgbClr val="8b8b8b"/>
                </a:solidFill>
                <a:latin typeface="Calibri"/>
              </a:rPr>
              <a:t>Secondo livello struttura</a:t>
            </a:r>
            <a:endParaRPr/>
          </a:p>
          <a:p>
            <a:pPr lvl="2">
              <a:buSzPct val="45000"/>
              <a:buFont typeface="StarSymbol"/>
              <a:buChar char=""/>
            </a:pPr>
            <a:r>
              <a:rPr lang="it-IT" sz="2000" strike="noStrike">
                <a:solidFill>
                  <a:srgbClr val="8b8b8b"/>
                </a:solidFill>
                <a:latin typeface="Calibri"/>
              </a:rPr>
              <a:t>Terzo livello struttura</a:t>
            </a:r>
            <a:endParaRPr/>
          </a:p>
          <a:p>
            <a:pPr lvl="3">
              <a:buSzPct val="75000"/>
              <a:buFont typeface="StarSymbol"/>
              <a:buChar char=""/>
            </a:pPr>
            <a:r>
              <a:rPr lang="it-IT" sz="2000" strike="noStrike">
                <a:solidFill>
                  <a:srgbClr val="8b8b8b"/>
                </a:solidFill>
                <a:latin typeface="Calibri"/>
              </a:rPr>
              <a:t>Quarto livello struttura</a:t>
            </a:r>
            <a:endParaRPr/>
          </a:p>
          <a:p>
            <a:pPr lvl="4">
              <a:buSzPct val="45000"/>
              <a:buFont typeface="StarSymbol"/>
              <a:buChar char=""/>
            </a:pPr>
            <a:r>
              <a:rPr lang="it-IT" sz="2000" strike="noStrike">
                <a:solidFill>
                  <a:srgbClr val="8b8b8b"/>
                </a:solidFill>
                <a:latin typeface="Calibri"/>
              </a:rPr>
              <a:t>Quinto livello struttura</a:t>
            </a:r>
            <a:endParaRPr/>
          </a:p>
          <a:p>
            <a:pPr lvl="5">
              <a:buSzPct val="45000"/>
              <a:buFont typeface="StarSymbol"/>
              <a:buChar char=""/>
            </a:pPr>
            <a:r>
              <a:rPr lang="it-IT" sz="2000" strike="noStrike">
                <a:solidFill>
                  <a:srgbClr val="8b8b8b"/>
                </a:solidFill>
                <a:latin typeface="Calibri"/>
              </a:rPr>
              <a:t>Sesto livello struttura</a:t>
            </a:r>
            <a:endParaRPr/>
          </a:p>
          <a:p>
            <a:pPr>
              <a:lnSpc>
                <a:spcPct val="100000"/>
              </a:lnSpc>
            </a:pPr>
            <a:r>
              <a:rPr lang="it-IT" sz="2000" strike="noStrike">
                <a:solidFill>
                  <a:srgbClr val="8b8b8b"/>
                </a:solidFill>
                <a:latin typeface="Calibri"/>
              </a:rPr>
              <a:t>Settimo livello strutturaFare clic per modificare stili del testo dello schema</a:t>
            </a:r>
            <a:endParaRPr/>
          </a:p>
        </p:txBody>
      </p:sp>
      <p:sp>
        <p:nvSpPr>
          <p:cNvPr id="511" name="PlaceHolder 3"/>
          <p:cNvSpPr>
            <a:spLocks noGrp="1"/>
          </p:cNvSpPr>
          <p:nvPr>
            <p:ph type="dt"/>
          </p:nvPr>
        </p:nvSpPr>
        <p:spPr>
          <a:xfrm>
            <a:off x="457200" y="6356520"/>
            <a:ext cx="2133360" cy="364680"/>
          </a:xfrm>
          <a:prstGeom prst="rect">
            <a:avLst/>
          </a:prstGeom>
        </p:spPr>
        <p:txBody>
          <a:bodyPr anchor="ctr"/>
          <a:p>
            <a:pPr>
              <a:lnSpc>
                <a:spcPct val="100000"/>
              </a:lnSpc>
            </a:pPr>
            <a:r>
              <a:rPr lang="it-IT" sz="1200" strike="noStrike">
                <a:solidFill>
                  <a:srgbClr val="8b8b8b"/>
                </a:solidFill>
                <a:latin typeface="Arial"/>
              </a:rPr>
              <a:t>20/04/17</a:t>
            </a:r>
            <a:endParaRPr/>
          </a:p>
        </p:txBody>
      </p:sp>
      <p:sp>
        <p:nvSpPr>
          <p:cNvPr id="512" name="PlaceHolder 4"/>
          <p:cNvSpPr>
            <a:spLocks noGrp="1"/>
          </p:cNvSpPr>
          <p:nvPr>
            <p:ph type="ftr"/>
          </p:nvPr>
        </p:nvSpPr>
        <p:spPr>
          <a:xfrm>
            <a:off x="3124080" y="6356520"/>
            <a:ext cx="2895120" cy="364680"/>
          </a:xfrm>
          <a:prstGeom prst="rect">
            <a:avLst/>
          </a:prstGeom>
        </p:spPr>
        <p:txBody>
          <a:bodyPr anchor="ctr"/>
          <a:p>
            <a:endParaRPr/>
          </a:p>
        </p:txBody>
      </p:sp>
      <p:sp>
        <p:nvSpPr>
          <p:cNvPr id="513" name="PlaceHolder 5"/>
          <p:cNvSpPr>
            <a:spLocks noGrp="1"/>
          </p:cNvSpPr>
          <p:nvPr>
            <p:ph type="sldNum"/>
          </p:nvPr>
        </p:nvSpPr>
        <p:spPr>
          <a:xfrm>
            <a:off x="6553080" y="6356520"/>
            <a:ext cx="2133360" cy="364680"/>
          </a:xfrm>
          <a:prstGeom prst="rect">
            <a:avLst/>
          </a:prstGeom>
        </p:spPr>
        <p:txBody>
          <a:bodyPr anchor="ctr"/>
          <a:p>
            <a:pPr algn="r">
              <a:lnSpc>
                <a:spcPct val="100000"/>
              </a:lnSpc>
            </a:pPr>
            <a:fld id="{263DA8B3-B743-43C5-9326-21B82A5094B0}" type="slidenum">
              <a:rPr lang="it-IT" sz="1200" strike="noStrike">
                <a:solidFill>
                  <a:srgbClr val="8b8b8b"/>
                </a:solidFill>
                <a:latin typeface="Arial"/>
              </a:rPr>
              <a:t>&lt;numero&gt;</a:t>
            </a:fld>
            <a:endParaRPr/>
          </a:p>
        </p:txBody>
      </p:sp>
    </p:spTree>
  </p:cSld>
  <p:clrMap bg1="lt1" bg2="lt2" tx1="dk1" tx2="dk2" accent1="accent1" accent2="accent2" accent3="accent3" accent4="accent4" accent5="accent5" accent6="accent6" hlink="hlink" folHlink="folHlink"/>
  <p:sldLayoutIdLst>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49" name="PlaceHolder 1"/>
          <p:cNvSpPr>
            <a:spLocks noGrp="1"/>
          </p:cNvSpPr>
          <p:nvPr>
            <p:ph type="title"/>
          </p:nvPr>
        </p:nvSpPr>
        <p:spPr>
          <a:xfrm>
            <a:off x="457200" y="274680"/>
            <a:ext cx="8229240" cy="1142640"/>
          </a:xfrm>
          <a:prstGeom prst="rect">
            <a:avLst/>
          </a:prstGeom>
        </p:spPr>
        <p:txBody>
          <a:bodyPr anchor="ctr"/>
          <a:p>
            <a:pPr algn="ctr">
              <a:lnSpc>
                <a:spcPct val="100000"/>
              </a:lnSpc>
            </a:pPr>
            <a:r>
              <a:rPr lang="it-IT" sz="4400" strike="noStrike">
                <a:solidFill>
                  <a:srgbClr val="000000"/>
                </a:solidFill>
                <a:latin typeface="Calibri"/>
              </a:rPr>
              <a:t>Fare clic per modificare lo stile del titolo</a:t>
            </a:r>
            <a:endParaRPr/>
          </a:p>
        </p:txBody>
      </p:sp>
      <p:sp>
        <p:nvSpPr>
          <p:cNvPr id="50" name="PlaceHolder 2"/>
          <p:cNvSpPr>
            <a:spLocks noGrp="1"/>
          </p:cNvSpPr>
          <p:nvPr>
            <p:ph type="body"/>
          </p:nvPr>
        </p:nvSpPr>
        <p:spPr>
          <a:xfrm>
            <a:off x="457200" y="1600200"/>
            <a:ext cx="8229240" cy="4525560"/>
          </a:xfrm>
          <a:prstGeom prst="rect">
            <a:avLst/>
          </a:prstGeom>
        </p:spPr>
        <p:txBody>
          <a:bodyPr/>
          <a:p>
            <a:pPr>
              <a:buSzPct val="45000"/>
              <a:buFont typeface="StarSymbol"/>
              <a:buChar char=""/>
            </a:pPr>
            <a:r>
              <a:rPr lang="it-IT" sz="3200" strike="noStrike">
                <a:solidFill>
                  <a:srgbClr val="000000"/>
                </a:solidFill>
                <a:latin typeface="Calibri"/>
              </a:rPr>
              <a:t>Fai clic per modificare il formato del testo della struttura</a:t>
            </a:r>
            <a:endParaRPr/>
          </a:p>
          <a:p>
            <a:pPr lvl="1">
              <a:buSzPct val="75000"/>
              <a:buFont typeface="StarSymbol"/>
              <a:buChar char=""/>
            </a:pPr>
            <a:r>
              <a:rPr lang="it-IT" sz="3200" strike="noStrike">
                <a:solidFill>
                  <a:srgbClr val="000000"/>
                </a:solidFill>
                <a:latin typeface="Calibri"/>
              </a:rPr>
              <a:t>Secondo livello struttura</a:t>
            </a:r>
            <a:endParaRPr/>
          </a:p>
          <a:p>
            <a:pPr lvl="2">
              <a:buSzPct val="45000"/>
              <a:buFont typeface="StarSymbol"/>
              <a:buChar char=""/>
            </a:pPr>
            <a:r>
              <a:rPr lang="it-IT" sz="3200" strike="noStrike">
                <a:solidFill>
                  <a:srgbClr val="000000"/>
                </a:solidFill>
                <a:latin typeface="Calibri"/>
              </a:rPr>
              <a:t>Terzo livello struttura</a:t>
            </a:r>
            <a:endParaRPr/>
          </a:p>
          <a:p>
            <a:pPr lvl="3">
              <a:buSzPct val="75000"/>
              <a:buFont typeface="StarSymbol"/>
              <a:buChar char=""/>
            </a:pPr>
            <a:r>
              <a:rPr lang="it-IT" sz="3200" strike="noStrike">
                <a:solidFill>
                  <a:srgbClr val="000000"/>
                </a:solidFill>
                <a:latin typeface="Calibri"/>
              </a:rPr>
              <a:t>Quarto livello struttura</a:t>
            </a:r>
            <a:endParaRPr/>
          </a:p>
          <a:p>
            <a:pPr lvl="4">
              <a:buSzPct val="45000"/>
              <a:buFont typeface="StarSymbol"/>
              <a:buChar char=""/>
            </a:pPr>
            <a:r>
              <a:rPr lang="it-IT" sz="3200" strike="noStrike">
                <a:solidFill>
                  <a:srgbClr val="000000"/>
                </a:solidFill>
                <a:latin typeface="Calibri"/>
              </a:rPr>
              <a:t>Quinto livello struttura</a:t>
            </a:r>
            <a:endParaRPr/>
          </a:p>
          <a:p>
            <a:pPr lvl="5">
              <a:buSzPct val="45000"/>
              <a:buFont typeface="StarSymbol"/>
              <a:buChar char=""/>
            </a:pPr>
            <a:r>
              <a:rPr lang="it-IT" sz="3200" strike="noStrike">
                <a:solidFill>
                  <a:srgbClr val="000000"/>
                </a:solidFill>
                <a:latin typeface="Calibri"/>
              </a:rPr>
              <a:t>Sesto livello struttura</a:t>
            </a:r>
            <a:endParaRPr/>
          </a:p>
          <a:p>
            <a:pPr>
              <a:lnSpc>
                <a:spcPct val="100000"/>
              </a:lnSpc>
              <a:buFont typeface="Arial"/>
              <a:buChar char="•"/>
            </a:pPr>
            <a:r>
              <a:rPr lang="it-IT" sz="3200" strike="noStrike">
                <a:solidFill>
                  <a:srgbClr val="000000"/>
                </a:solidFill>
                <a:latin typeface="Calibri"/>
              </a:rPr>
              <a:t>Settimo livello strutturaFare clic per modificare stili del testo dello schema</a:t>
            </a:r>
            <a:endParaRPr/>
          </a:p>
          <a:p>
            <a:pPr lvl="1">
              <a:lnSpc>
                <a:spcPct val="100000"/>
              </a:lnSpc>
              <a:buFont typeface="Arial"/>
              <a:buChar char="–"/>
            </a:pPr>
            <a:r>
              <a:rPr lang="it-IT" sz="2800" strike="noStrike">
                <a:solidFill>
                  <a:srgbClr val="000000"/>
                </a:solidFill>
                <a:latin typeface="Calibri"/>
              </a:rPr>
              <a:t>Secondo livello</a:t>
            </a:r>
            <a:endParaRPr/>
          </a:p>
          <a:p>
            <a:pPr lvl="2">
              <a:lnSpc>
                <a:spcPct val="100000"/>
              </a:lnSpc>
              <a:buFont typeface="Arial"/>
              <a:buChar char="•"/>
            </a:pPr>
            <a:r>
              <a:rPr lang="it-IT" sz="2400" strike="noStrike">
                <a:solidFill>
                  <a:srgbClr val="000000"/>
                </a:solidFill>
                <a:latin typeface="Calibri"/>
              </a:rPr>
              <a:t>Terzo livello</a:t>
            </a:r>
            <a:endParaRPr/>
          </a:p>
          <a:p>
            <a:pPr lvl="3">
              <a:lnSpc>
                <a:spcPct val="100000"/>
              </a:lnSpc>
              <a:buFont typeface="Arial"/>
              <a:buChar char="–"/>
            </a:pPr>
            <a:r>
              <a:rPr lang="it-IT" sz="2000" strike="noStrike">
                <a:solidFill>
                  <a:srgbClr val="000000"/>
                </a:solidFill>
                <a:latin typeface="Calibri"/>
              </a:rPr>
              <a:t>Quarto livello</a:t>
            </a:r>
            <a:endParaRPr/>
          </a:p>
          <a:p>
            <a:pPr lvl="4">
              <a:lnSpc>
                <a:spcPct val="100000"/>
              </a:lnSpc>
              <a:buFont typeface="Arial"/>
              <a:buChar char="»"/>
            </a:pPr>
            <a:r>
              <a:rPr lang="it-IT" sz="2000" strike="noStrike">
                <a:solidFill>
                  <a:srgbClr val="000000"/>
                </a:solidFill>
                <a:latin typeface="Calibri"/>
              </a:rPr>
              <a:t>Quinto livello</a:t>
            </a:r>
            <a:endParaRPr/>
          </a:p>
        </p:txBody>
      </p:sp>
      <p:sp>
        <p:nvSpPr>
          <p:cNvPr id="51" name="PlaceHolder 3"/>
          <p:cNvSpPr>
            <a:spLocks noGrp="1"/>
          </p:cNvSpPr>
          <p:nvPr>
            <p:ph type="dt"/>
          </p:nvPr>
        </p:nvSpPr>
        <p:spPr>
          <a:xfrm>
            <a:off x="457200" y="6356520"/>
            <a:ext cx="2133360" cy="364680"/>
          </a:xfrm>
          <a:prstGeom prst="rect">
            <a:avLst/>
          </a:prstGeom>
        </p:spPr>
        <p:txBody>
          <a:bodyPr anchor="ctr"/>
          <a:p>
            <a:pPr>
              <a:lnSpc>
                <a:spcPct val="100000"/>
              </a:lnSpc>
            </a:pPr>
            <a:r>
              <a:rPr lang="it-IT" sz="1200" strike="noStrike">
                <a:solidFill>
                  <a:srgbClr val="8b8b8b"/>
                </a:solidFill>
                <a:latin typeface="Arial"/>
              </a:rPr>
              <a:t>20/04/17</a:t>
            </a:r>
            <a:endParaRPr/>
          </a:p>
        </p:txBody>
      </p:sp>
      <p:sp>
        <p:nvSpPr>
          <p:cNvPr id="52" name="PlaceHolder 4"/>
          <p:cNvSpPr>
            <a:spLocks noGrp="1"/>
          </p:cNvSpPr>
          <p:nvPr>
            <p:ph type="ftr"/>
          </p:nvPr>
        </p:nvSpPr>
        <p:spPr>
          <a:xfrm>
            <a:off x="3124080" y="6356520"/>
            <a:ext cx="2895120" cy="364680"/>
          </a:xfrm>
          <a:prstGeom prst="rect">
            <a:avLst/>
          </a:prstGeom>
        </p:spPr>
        <p:txBody>
          <a:bodyPr anchor="ctr"/>
          <a:p>
            <a:endParaRPr/>
          </a:p>
        </p:txBody>
      </p:sp>
      <p:sp>
        <p:nvSpPr>
          <p:cNvPr id="53" name="PlaceHolder 5"/>
          <p:cNvSpPr>
            <a:spLocks noGrp="1"/>
          </p:cNvSpPr>
          <p:nvPr>
            <p:ph type="sldNum"/>
          </p:nvPr>
        </p:nvSpPr>
        <p:spPr>
          <a:xfrm>
            <a:off x="6553080" y="6356520"/>
            <a:ext cx="2133360" cy="364680"/>
          </a:xfrm>
          <a:prstGeom prst="rect">
            <a:avLst/>
          </a:prstGeom>
        </p:spPr>
        <p:txBody>
          <a:bodyPr anchor="ctr"/>
          <a:p>
            <a:pPr algn="r">
              <a:lnSpc>
                <a:spcPct val="100000"/>
              </a:lnSpc>
            </a:pPr>
            <a:fld id="{BA8A8FEB-C7C0-4AB2-A923-72B3FEA710C9}" type="slidenum">
              <a:rPr lang="it-IT" sz="1200" strike="noStrike">
                <a:solidFill>
                  <a:srgbClr val="8b8b8b"/>
                </a:solidFill>
                <a:latin typeface="Arial"/>
              </a:rPr>
              <a:t>&lt;numero&gt;</a:t>
            </a:fld>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88" name="CustomShape 1"/>
          <p:cNvSpPr/>
          <p:nvPr/>
        </p:nvSpPr>
        <p:spPr>
          <a:xfrm>
            <a:off x="500040" y="5945040"/>
            <a:ext cx="4939920" cy="920520"/>
          </a:xfrm>
          <a:custGeom>
            <a:avLst/>
            <a:gdLst/>
            <a:ahLst/>
            <a:rect l="0" t="0" r="r" b="b"/>
            <a:pathLst>
              <a:path w="7486" h="338">
                <a:moveTo>
                  <a:pt x="0" y="2"/>
                </a:moveTo>
                <a:lnTo>
                  <a:pt x="7485" y="337"/>
                </a:lnTo>
                <a:lnTo>
                  <a:pt x="5558" y="337"/>
                </a:lnTo>
                <a:lnTo>
                  <a:pt x="1" y="0"/>
                </a:lnTo>
              </a:path>
            </a:pathLst>
          </a:custGeom>
          <a:solidFill>
            <a:schemeClr val="accent1">
              <a:tint val="65000"/>
              <a:satMod val="115000"/>
              <a:alpha val="40000"/>
            </a:schemeClr>
          </a:solidFill>
          <a:ln w="9360">
            <a:noFill/>
          </a:ln>
        </p:spPr>
        <p:style>
          <a:lnRef idx="0"/>
          <a:fillRef idx="0"/>
          <a:effectRef idx="0"/>
          <a:fontRef idx="minor"/>
        </p:style>
      </p:sp>
      <p:sp>
        <p:nvSpPr>
          <p:cNvPr id="89" name="CustomShape 2"/>
          <p:cNvSpPr/>
          <p:nvPr/>
        </p:nvSpPr>
        <p:spPr>
          <a:xfrm>
            <a:off x="485640" y="5938920"/>
            <a:ext cx="3690720" cy="933120"/>
          </a:xfrm>
          <a:custGeom>
            <a:avLst/>
            <a:gdLst/>
            <a:ahLst/>
            <a:rect l="0" t="0" r="r" b="b"/>
            <a:pathLst>
              <a:path w="5592" h="589">
                <a:moveTo>
                  <a:pt x="0" y="0"/>
                </a:moveTo>
                <a:lnTo>
                  <a:pt x="5591" y="585"/>
                </a:lnTo>
                <a:lnTo>
                  <a:pt x="4415" y="588"/>
                </a:lnTo>
                <a:lnTo>
                  <a:pt x="12" y="4"/>
                </a:lnTo>
              </a:path>
            </a:pathLst>
          </a:custGeom>
          <a:solidFill>
            <a:srgbClr val="000000"/>
          </a:solidFill>
          <a:ln w="9360">
            <a:noFill/>
          </a:ln>
        </p:spPr>
        <p:style>
          <a:lnRef idx="0"/>
          <a:fillRef idx="0"/>
          <a:effectRef idx="0"/>
          <a:fontRef idx="minor"/>
        </p:style>
      </p:sp>
      <p:sp>
        <p:nvSpPr>
          <p:cNvPr id="90" name="CustomShape 3"/>
          <p:cNvSpPr/>
          <p:nvPr/>
        </p:nvSpPr>
        <p:spPr>
          <a:xfrm>
            <a:off x="-6120" y="5791320"/>
            <a:ext cx="3402000" cy="1080360"/>
          </a:xfrm>
          <a:prstGeom prst="rtTriangle">
            <a:avLst/>
          </a:prstGeom>
          <a:blipFill>
            <a:blip r:embed="rId2"/>
            <a:tile/>
          </a:blipFill>
          <a:ln w="12600">
            <a:noFill/>
          </a:ln>
          <a:effectLst>
            <a:outerShdw blurRad="50800" dir="5400000" dist="38100" rotWithShape="0">
              <a:srgbClr val="000000">
                <a:alpha val="35000"/>
              </a:srgbClr>
            </a:outerShdw>
          </a:effectLst>
        </p:spPr>
        <p:style>
          <a:lnRef idx="3">
            <a:schemeClr val="lt1"/>
          </a:lnRef>
          <a:fillRef idx="1">
            <a:schemeClr val="accent1"/>
          </a:fillRef>
          <a:effectRef idx="1">
            <a:schemeClr val="accent1"/>
          </a:effectRef>
          <a:fontRef idx="minor"/>
        </p:style>
      </p:sp>
      <p:sp>
        <p:nvSpPr>
          <p:cNvPr id="91" name="Line 4"/>
          <p:cNvSpPr/>
          <p:nvPr/>
        </p:nvSpPr>
        <p:spPr>
          <a:xfrm>
            <a:off x="-9000" y="5787720"/>
            <a:ext cx="3405240" cy="1084320"/>
          </a:xfrm>
          <a:prstGeom prst="line">
            <a:avLst/>
          </a:prstGeom>
          <a:ln w="12240">
            <a:solidFill>
              <a:srgbClr val="196f85"/>
            </a:solidFill>
            <a:miter/>
          </a:ln>
        </p:spPr>
      </p:sp>
      <p:sp>
        <p:nvSpPr>
          <p:cNvPr id="92" name="PlaceHolder 5"/>
          <p:cNvSpPr>
            <a:spLocks noGrp="1"/>
          </p:cNvSpPr>
          <p:nvPr>
            <p:ph type="dt"/>
          </p:nvPr>
        </p:nvSpPr>
        <p:spPr>
          <a:xfrm>
            <a:off x="6727680" y="6408720"/>
            <a:ext cx="1918800" cy="364680"/>
          </a:xfrm>
          <a:prstGeom prst="rect">
            <a:avLst/>
          </a:prstGeom>
        </p:spPr>
        <p:txBody>
          <a:bodyPr lIns="90000" rIns="90000" tIns="45000" bIns="45000" anchor="b"/>
          <a:p>
            <a:pPr>
              <a:lnSpc>
                <a:spcPct val="100000"/>
              </a:lnSpc>
            </a:pPr>
            <a:r>
              <a:rPr lang="it-IT" sz="1000" strike="noStrike">
                <a:solidFill>
                  <a:srgbClr val="000000"/>
                </a:solidFill>
                <a:latin typeface="Lucida Sans Unicode"/>
              </a:rPr>
              <a:t>20/04/17</a:t>
            </a:r>
            <a:endParaRPr/>
          </a:p>
        </p:txBody>
      </p:sp>
      <p:sp>
        <p:nvSpPr>
          <p:cNvPr id="93" name="PlaceHolder 6"/>
          <p:cNvSpPr>
            <a:spLocks noGrp="1"/>
          </p:cNvSpPr>
          <p:nvPr>
            <p:ph type="ftr"/>
          </p:nvPr>
        </p:nvSpPr>
        <p:spPr>
          <a:xfrm>
            <a:off x="4379760" y="6408720"/>
            <a:ext cx="2350800" cy="364680"/>
          </a:xfrm>
          <a:prstGeom prst="rect">
            <a:avLst/>
          </a:prstGeom>
        </p:spPr>
        <p:txBody>
          <a:bodyPr lIns="90000" rIns="90000" tIns="45000" bIns="45000" anchor="b"/>
          <a:p>
            <a:endParaRPr/>
          </a:p>
        </p:txBody>
      </p:sp>
      <p:sp>
        <p:nvSpPr>
          <p:cNvPr id="94" name="PlaceHolder 7"/>
          <p:cNvSpPr>
            <a:spLocks noGrp="1"/>
          </p:cNvSpPr>
          <p:nvPr>
            <p:ph type="sldNum"/>
          </p:nvPr>
        </p:nvSpPr>
        <p:spPr>
          <a:xfrm>
            <a:off x="8647200" y="6408720"/>
            <a:ext cx="366480" cy="364680"/>
          </a:xfrm>
          <a:prstGeom prst="rect">
            <a:avLst/>
          </a:prstGeom>
        </p:spPr>
        <p:txBody>
          <a:bodyPr lIns="90000" rIns="90000" tIns="45000" bIns="45000" anchor="b"/>
          <a:p>
            <a:pPr algn="r">
              <a:lnSpc>
                <a:spcPct val="100000"/>
              </a:lnSpc>
            </a:pPr>
            <a:fld id="{29D72BD2-ABF0-4A90-BC84-B07013F31835}" type="slidenum">
              <a:rPr lang="it-IT" sz="1000" strike="noStrike">
                <a:solidFill>
                  <a:srgbClr val="000000"/>
                </a:solidFill>
                <a:latin typeface="Lucida Sans Unicode"/>
              </a:rPr>
              <a:t>&lt;numero&gt;</a:t>
            </a:fld>
            <a:endParaRPr/>
          </a:p>
        </p:txBody>
      </p:sp>
      <p:sp>
        <p:nvSpPr>
          <p:cNvPr id="95" name="PlaceHolder 8"/>
          <p:cNvSpPr>
            <a:spLocks noGrp="1"/>
          </p:cNvSpPr>
          <p:nvPr>
            <p:ph type="title"/>
          </p:nvPr>
        </p:nvSpPr>
        <p:spPr>
          <a:xfrm>
            <a:off x="457200" y="273600"/>
            <a:ext cx="8229240" cy="1144800"/>
          </a:xfrm>
          <a:prstGeom prst="rect">
            <a:avLst/>
          </a:prstGeom>
        </p:spPr>
        <p:txBody>
          <a:bodyPr lIns="0" rIns="0" tIns="0" bIns="0" anchor="ctr"/>
          <a:p>
            <a:r>
              <a:rPr lang="it-IT" sz="4100">
                <a:latin typeface="Arial"/>
              </a:rPr>
              <a:t>Fai clic per modificare il formato del testo del titolo</a:t>
            </a:r>
            <a:endParaRPr/>
          </a:p>
        </p:txBody>
      </p:sp>
      <p:sp>
        <p:nvSpPr>
          <p:cNvPr id="96" name="PlaceHolder 9"/>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it-IT" sz="2700">
                <a:latin typeface="Lucida Sans Unicode"/>
              </a:rPr>
              <a:t>Fai clic per modificare il formato del testo della struttura</a:t>
            </a:r>
            <a:endParaRPr/>
          </a:p>
          <a:p>
            <a:pPr lvl="1">
              <a:buSzPct val="75000"/>
              <a:buFont typeface="StarSymbol"/>
              <a:buChar char=""/>
            </a:pPr>
            <a:r>
              <a:rPr lang="it-IT" sz="2100">
                <a:latin typeface="Lucida Sans Unicode"/>
              </a:rPr>
              <a:t>Secondo livello struttura</a:t>
            </a:r>
            <a:endParaRPr/>
          </a:p>
          <a:p>
            <a:pPr lvl="2">
              <a:buSzPct val="45000"/>
              <a:buFont typeface="StarSymbol"/>
              <a:buChar char=""/>
            </a:pPr>
            <a:r>
              <a:rPr lang="it-IT" sz="1900">
                <a:latin typeface="Lucida Sans Unicode"/>
              </a:rPr>
              <a:t>Terzo livello struttura</a:t>
            </a:r>
            <a:endParaRPr/>
          </a:p>
          <a:p>
            <a:pPr lvl="3">
              <a:buSzPct val="75000"/>
              <a:buFont typeface="StarSymbol"/>
              <a:buChar char=""/>
            </a:pPr>
            <a:r>
              <a:rPr lang="it-IT">
                <a:latin typeface="Lucida Sans Unicode"/>
              </a:rPr>
              <a:t>Quarto livello struttura</a:t>
            </a:r>
            <a:endParaRPr/>
          </a:p>
          <a:p>
            <a:pPr lvl="4">
              <a:buSzPct val="45000"/>
              <a:buFont typeface="StarSymbol"/>
              <a:buChar char=""/>
            </a:pPr>
            <a:r>
              <a:rPr lang="it-IT" sz="2000">
                <a:latin typeface="Lucida Sans Unicode"/>
              </a:rPr>
              <a:t>Quinto livello struttura</a:t>
            </a:r>
            <a:endParaRPr/>
          </a:p>
          <a:p>
            <a:pPr lvl="5">
              <a:buSzPct val="45000"/>
              <a:buFont typeface="StarSymbol"/>
              <a:buChar char=""/>
            </a:pPr>
            <a:r>
              <a:rPr lang="it-IT" sz="2000">
                <a:latin typeface="Lucida Sans Unicode"/>
              </a:rPr>
              <a:t>Sesto livello struttura</a:t>
            </a:r>
            <a:endParaRPr/>
          </a:p>
          <a:p>
            <a:pPr lvl="6">
              <a:buSzPct val="45000"/>
              <a:buFont typeface="StarSymbol"/>
              <a:buChar char=""/>
            </a:pPr>
            <a:r>
              <a:rPr lang="it-IT" sz="2000">
                <a:latin typeface="Lucida Sans Unicode"/>
              </a:rPr>
              <a:t>Settimo livello struttura</a:t>
            </a:r>
            <a:endParaRPr/>
          </a:p>
        </p:txBody>
      </p:sp>
    </p:spTree>
  </p:cSld>
  <p:clrMap bg1="lt1" bg2="lt2" tx1="dk1" tx2="dk2" accent1="accent1" accent2="accent2" accent3="accent3" accent4="accent4" accent5="accent5" accent6="accent6" hlink="hlink" folHlink="folHlink"/>
  <p:sldLayoutIdLst>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31" name="PlaceHolder 1"/>
          <p:cNvSpPr>
            <a:spLocks noGrp="1"/>
          </p:cNvSpPr>
          <p:nvPr>
            <p:ph type="title"/>
          </p:nvPr>
        </p:nvSpPr>
        <p:spPr>
          <a:xfrm>
            <a:off x="457200" y="274680"/>
            <a:ext cx="8229240" cy="1142640"/>
          </a:xfrm>
          <a:prstGeom prst="rect">
            <a:avLst/>
          </a:prstGeom>
        </p:spPr>
        <p:txBody>
          <a:bodyPr anchor="ctr"/>
          <a:p>
            <a:pPr algn="ctr">
              <a:lnSpc>
                <a:spcPct val="100000"/>
              </a:lnSpc>
            </a:pPr>
            <a:r>
              <a:rPr lang="it-IT" sz="4400" strike="noStrike">
                <a:solidFill>
                  <a:srgbClr val="000000"/>
                </a:solidFill>
                <a:latin typeface="Calibri"/>
              </a:rPr>
              <a:t>Fare clic per modificare lo stile del titolo</a:t>
            </a:r>
            <a:endParaRPr/>
          </a:p>
        </p:txBody>
      </p:sp>
      <p:sp>
        <p:nvSpPr>
          <p:cNvPr id="132" name="PlaceHolder 2"/>
          <p:cNvSpPr>
            <a:spLocks noGrp="1"/>
          </p:cNvSpPr>
          <p:nvPr>
            <p:ph type="body"/>
          </p:nvPr>
        </p:nvSpPr>
        <p:spPr>
          <a:xfrm>
            <a:off x="457200" y="1600200"/>
            <a:ext cx="4038120" cy="4525560"/>
          </a:xfrm>
          <a:prstGeom prst="rect">
            <a:avLst/>
          </a:prstGeom>
        </p:spPr>
        <p:txBody>
          <a:bodyPr/>
          <a:p>
            <a:pPr>
              <a:buSzPct val="45000"/>
              <a:buFont typeface="StarSymbol"/>
              <a:buChar char=""/>
            </a:pPr>
            <a:r>
              <a:rPr lang="it-IT" sz="2800" strike="noStrike">
                <a:solidFill>
                  <a:srgbClr val="000000"/>
                </a:solidFill>
                <a:latin typeface="Calibri"/>
              </a:rPr>
              <a:t>Fai clic per modificare il formato del testo della struttura</a:t>
            </a:r>
            <a:endParaRPr/>
          </a:p>
          <a:p>
            <a:pPr lvl="1">
              <a:buSzPct val="75000"/>
              <a:buFont typeface="StarSymbol"/>
              <a:buChar char=""/>
            </a:pPr>
            <a:r>
              <a:rPr lang="it-IT" sz="2800" strike="noStrike">
                <a:solidFill>
                  <a:srgbClr val="000000"/>
                </a:solidFill>
                <a:latin typeface="Calibri"/>
              </a:rPr>
              <a:t>Secondo livello struttura</a:t>
            </a:r>
            <a:endParaRPr/>
          </a:p>
          <a:p>
            <a:pPr lvl="2">
              <a:buSzPct val="45000"/>
              <a:buFont typeface="StarSymbol"/>
              <a:buChar char=""/>
            </a:pPr>
            <a:r>
              <a:rPr lang="it-IT" sz="2800" strike="noStrike">
                <a:solidFill>
                  <a:srgbClr val="000000"/>
                </a:solidFill>
                <a:latin typeface="Calibri"/>
              </a:rPr>
              <a:t>Terzo livello struttura</a:t>
            </a:r>
            <a:endParaRPr/>
          </a:p>
          <a:p>
            <a:pPr lvl="3">
              <a:buSzPct val="75000"/>
              <a:buFont typeface="StarSymbol"/>
              <a:buChar char=""/>
            </a:pPr>
            <a:r>
              <a:rPr lang="it-IT" sz="2800" strike="noStrike">
                <a:solidFill>
                  <a:srgbClr val="000000"/>
                </a:solidFill>
                <a:latin typeface="Calibri"/>
              </a:rPr>
              <a:t>Quarto livello struttura</a:t>
            </a:r>
            <a:endParaRPr/>
          </a:p>
          <a:p>
            <a:pPr lvl="4">
              <a:buSzPct val="45000"/>
              <a:buFont typeface="StarSymbol"/>
              <a:buChar char=""/>
            </a:pPr>
            <a:r>
              <a:rPr lang="it-IT" sz="2800" strike="noStrike">
                <a:solidFill>
                  <a:srgbClr val="000000"/>
                </a:solidFill>
                <a:latin typeface="Calibri"/>
              </a:rPr>
              <a:t>Quinto livello struttura</a:t>
            </a:r>
            <a:endParaRPr/>
          </a:p>
          <a:p>
            <a:pPr lvl="5">
              <a:buSzPct val="45000"/>
              <a:buFont typeface="StarSymbol"/>
              <a:buChar char=""/>
            </a:pPr>
            <a:r>
              <a:rPr lang="it-IT" sz="2800" strike="noStrike">
                <a:solidFill>
                  <a:srgbClr val="000000"/>
                </a:solidFill>
                <a:latin typeface="Calibri"/>
              </a:rPr>
              <a:t>Sesto livello struttura</a:t>
            </a:r>
            <a:endParaRPr/>
          </a:p>
          <a:p>
            <a:pPr>
              <a:lnSpc>
                <a:spcPct val="100000"/>
              </a:lnSpc>
              <a:buFont typeface="Arial"/>
              <a:buChar char="•"/>
            </a:pPr>
            <a:r>
              <a:rPr lang="it-IT" sz="2800" strike="noStrike">
                <a:solidFill>
                  <a:srgbClr val="000000"/>
                </a:solidFill>
                <a:latin typeface="Calibri"/>
              </a:rPr>
              <a:t>Settimo livello strutturaFare clic per modificare stili del testo dello schema</a:t>
            </a:r>
            <a:endParaRPr/>
          </a:p>
          <a:p>
            <a:pPr lvl="1">
              <a:lnSpc>
                <a:spcPct val="100000"/>
              </a:lnSpc>
              <a:buFont typeface="Arial"/>
              <a:buChar char="–"/>
            </a:pPr>
            <a:r>
              <a:rPr lang="it-IT" sz="2400" strike="noStrike">
                <a:solidFill>
                  <a:srgbClr val="000000"/>
                </a:solidFill>
                <a:latin typeface="Calibri"/>
              </a:rPr>
              <a:t>Secondo livello</a:t>
            </a:r>
            <a:endParaRPr/>
          </a:p>
          <a:p>
            <a:pPr lvl="2">
              <a:lnSpc>
                <a:spcPct val="100000"/>
              </a:lnSpc>
              <a:buFont typeface="Arial"/>
              <a:buChar char="•"/>
            </a:pPr>
            <a:r>
              <a:rPr lang="it-IT" sz="2000" strike="noStrike">
                <a:solidFill>
                  <a:srgbClr val="000000"/>
                </a:solidFill>
                <a:latin typeface="Calibri"/>
              </a:rPr>
              <a:t>Terzo livello</a:t>
            </a:r>
            <a:endParaRPr/>
          </a:p>
          <a:p>
            <a:pPr lvl="3">
              <a:lnSpc>
                <a:spcPct val="100000"/>
              </a:lnSpc>
              <a:buFont typeface="Arial"/>
              <a:buChar char="–"/>
            </a:pPr>
            <a:r>
              <a:rPr lang="it-IT" strike="noStrike">
                <a:solidFill>
                  <a:srgbClr val="000000"/>
                </a:solidFill>
                <a:latin typeface="Calibri"/>
              </a:rPr>
              <a:t>Quarto livello</a:t>
            </a:r>
            <a:endParaRPr/>
          </a:p>
          <a:p>
            <a:pPr lvl="4">
              <a:lnSpc>
                <a:spcPct val="100000"/>
              </a:lnSpc>
              <a:buFont typeface="Arial"/>
              <a:buChar char="»"/>
            </a:pPr>
            <a:r>
              <a:rPr lang="it-IT" strike="noStrike">
                <a:solidFill>
                  <a:srgbClr val="000000"/>
                </a:solidFill>
                <a:latin typeface="Calibri"/>
              </a:rPr>
              <a:t>Quinto livello</a:t>
            </a:r>
            <a:endParaRPr/>
          </a:p>
        </p:txBody>
      </p:sp>
      <p:sp>
        <p:nvSpPr>
          <p:cNvPr id="133" name="PlaceHolder 3"/>
          <p:cNvSpPr>
            <a:spLocks noGrp="1"/>
          </p:cNvSpPr>
          <p:nvPr>
            <p:ph type="body"/>
          </p:nvPr>
        </p:nvSpPr>
        <p:spPr>
          <a:xfrm>
            <a:off x="4648320" y="1600200"/>
            <a:ext cx="4038120" cy="4525560"/>
          </a:xfrm>
          <a:prstGeom prst="rect">
            <a:avLst/>
          </a:prstGeom>
        </p:spPr>
        <p:txBody>
          <a:bodyPr/>
          <a:p>
            <a:pPr>
              <a:buSzPct val="45000"/>
              <a:buFont typeface="StarSymbol"/>
              <a:buChar char=""/>
            </a:pPr>
            <a:r>
              <a:rPr lang="it-IT" sz="2800" strike="noStrike">
                <a:solidFill>
                  <a:srgbClr val="000000"/>
                </a:solidFill>
                <a:latin typeface="Calibri"/>
              </a:rPr>
              <a:t>Fai clic per modificare il formato del testo della struttura</a:t>
            </a:r>
            <a:endParaRPr/>
          </a:p>
          <a:p>
            <a:pPr lvl="1">
              <a:buSzPct val="75000"/>
              <a:buFont typeface="StarSymbol"/>
              <a:buChar char=""/>
            </a:pPr>
            <a:r>
              <a:rPr lang="it-IT" sz="2800" strike="noStrike">
                <a:solidFill>
                  <a:srgbClr val="000000"/>
                </a:solidFill>
                <a:latin typeface="Calibri"/>
              </a:rPr>
              <a:t>Secondo livello struttura</a:t>
            </a:r>
            <a:endParaRPr/>
          </a:p>
          <a:p>
            <a:pPr lvl="2">
              <a:buSzPct val="45000"/>
              <a:buFont typeface="StarSymbol"/>
              <a:buChar char=""/>
            </a:pPr>
            <a:r>
              <a:rPr lang="it-IT" sz="2800" strike="noStrike">
                <a:solidFill>
                  <a:srgbClr val="000000"/>
                </a:solidFill>
                <a:latin typeface="Calibri"/>
              </a:rPr>
              <a:t>Terzo livello struttura</a:t>
            </a:r>
            <a:endParaRPr/>
          </a:p>
          <a:p>
            <a:pPr lvl="3">
              <a:buSzPct val="75000"/>
              <a:buFont typeface="StarSymbol"/>
              <a:buChar char=""/>
            </a:pPr>
            <a:r>
              <a:rPr lang="it-IT" sz="2800" strike="noStrike">
                <a:solidFill>
                  <a:srgbClr val="000000"/>
                </a:solidFill>
                <a:latin typeface="Calibri"/>
              </a:rPr>
              <a:t>Quarto livello struttura</a:t>
            </a:r>
            <a:endParaRPr/>
          </a:p>
          <a:p>
            <a:pPr lvl="4">
              <a:buSzPct val="45000"/>
              <a:buFont typeface="StarSymbol"/>
              <a:buChar char=""/>
            </a:pPr>
            <a:r>
              <a:rPr lang="it-IT" sz="2800" strike="noStrike">
                <a:solidFill>
                  <a:srgbClr val="000000"/>
                </a:solidFill>
                <a:latin typeface="Calibri"/>
              </a:rPr>
              <a:t>Quinto livello struttura</a:t>
            </a:r>
            <a:endParaRPr/>
          </a:p>
          <a:p>
            <a:pPr lvl="5">
              <a:buSzPct val="45000"/>
              <a:buFont typeface="StarSymbol"/>
              <a:buChar char=""/>
            </a:pPr>
            <a:r>
              <a:rPr lang="it-IT" sz="2800" strike="noStrike">
                <a:solidFill>
                  <a:srgbClr val="000000"/>
                </a:solidFill>
                <a:latin typeface="Calibri"/>
              </a:rPr>
              <a:t>Sesto livello struttura</a:t>
            </a:r>
            <a:endParaRPr/>
          </a:p>
          <a:p>
            <a:pPr>
              <a:lnSpc>
                <a:spcPct val="100000"/>
              </a:lnSpc>
              <a:buFont typeface="Arial"/>
              <a:buChar char="•"/>
            </a:pPr>
            <a:r>
              <a:rPr lang="it-IT" sz="2800" strike="noStrike">
                <a:solidFill>
                  <a:srgbClr val="000000"/>
                </a:solidFill>
                <a:latin typeface="Calibri"/>
              </a:rPr>
              <a:t>Settimo livello strutturaFare clic per modificare stili del testo dello schema</a:t>
            </a:r>
            <a:endParaRPr/>
          </a:p>
          <a:p>
            <a:pPr lvl="1">
              <a:lnSpc>
                <a:spcPct val="100000"/>
              </a:lnSpc>
              <a:buFont typeface="Arial"/>
              <a:buChar char="–"/>
            </a:pPr>
            <a:r>
              <a:rPr lang="it-IT" sz="2400" strike="noStrike">
                <a:solidFill>
                  <a:srgbClr val="000000"/>
                </a:solidFill>
                <a:latin typeface="Calibri"/>
              </a:rPr>
              <a:t>Secondo livello</a:t>
            </a:r>
            <a:endParaRPr/>
          </a:p>
          <a:p>
            <a:pPr lvl="2">
              <a:lnSpc>
                <a:spcPct val="100000"/>
              </a:lnSpc>
              <a:buFont typeface="Arial"/>
              <a:buChar char="•"/>
            </a:pPr>
            <a:r>
              <a:rPr lang="it-IT" sz="2000" strike="noStrike">
                <a:solidFill>
                  <a:srgbClr val="000000"/>
                </a:solidFill>
                <a:latin typeface="Calibri"/>
              </a:rPr>
              <a:t>Terzo livello</a:t>
            </a:r>
            <a:endParaRPr/>
          </a:p>
          <a:p>
            <a:pPr lvl="3">
              <a:lnSpc>
                <a:spcPct val="100000"/>
              </a:lnSpc>
              <a:buFont typeface="Arial"/>
              <a:buChar char="–"/>
            </a:pPr>
            <a:r>
              <a:rPr lang="it-IT" strike="noStrike">
                <a:solidFill>
                  <a:srgbClr val="000000"/>
                </a:solidFill>
                <a:latin typeface="Calibri"/>
              </a:rPr>
              <a:t>Quarto livello</a:t>
            </a:r>
            <a:endParaRPr/>
          </a:p>
          <a:p>
            <a:pPr lvl="4">
              <a:lnSpc>
                <a:spcPct val="100000"/>
              </a:lnSpc>
              <a:buFont typeface="Arial"/>
              <a:buChar char="»"/>
            </a:pPr>
            <a:r>
              <a:rPr lang="it-IT" strike="noStrike">
                <a:solidFill>
                  <a:srgbClr val="000000"/>
                </a:solidFill>
                <a:latin typeface="Calibri"/>
              </a:rPr>
              <a:t>Quinto livello</a:t>
            </a:r>
            <a:endParaRPr/>
          </a:p>
        </p:txBody>
      </p:sp>
      <p:sp>
        <p:nvSpPr>
          <p:cNvPr id="134" name="PlaceHolder 4"/>
          <p:cNvSpPr>
            <a:spLocks noGrp="1"/>
          </p:cNvSpPr>
          <p:nvPr>
            <p:ph type="dt"/>
          </p:nvPr>
        </p:nvSpPr>
        <p:spPr>
          <a:xfrm>
            <a:off x="457200" y="6356520"/>
            <a:ext cx="2133360" cy="364680"/>
          </a:xfrm>
          <a:prstGeom prst="rect">
            <a:avLst/>
          </a:prstGeom>
        </p:spPr>
        <p:txBody>
          <a:bodyPr anchor="ctr"/>
          <a:p>
            <a:pPr>
              <a:lnSpc>
                <a:spcPct val="100000"/>
              </a:lnSpc>
            </a:pPr>
            <a:r>
              <a:rPr lang="it-IT" sz="1200" strike="noStrike">
                <a:solidFill>
                  <a:srgbClr val="8b8b8b"/>
                </a:solidFill>
                <a:latin typeface="Arial"/>
              </a:rPr>
              <a:t>20/04/17</a:t>
            </a:r>
            <a:endParaRPr/>
          </a:p>
        </p:txBody>
      </p:sp>
      <p:sp>
        <p:nvSpPr>
          <p:cNvPr id="135" name="PlaceHolder 5"/>
          <p:cNvSpPr>
            <a:spLocks noGrp="1"/>
          </p:cNvSpPr>
          <p:nvPr>
            <p:ph type="ftr"/>
          </p:nvPr>
        </p:nvSpPr>
        <p:spPr>
          <a:xfrm>
            <a:off x="3124080" y="6356520"/>
            <a:ext cx="2895120" cy="364680"/>
          </a:xfrm>
          <a:prstGeom prst="rect">
            <a:avLst/>
          </a:prstGeom>
        </p:spPr>
        <p:txBody>
          <a:bodyPr anchor="ctr"/>
          <a:p>
            <a:endParaRPr/>
          </a:p>
        </p:txBody>
      </p:sp>
      <p:sp>
        <p:nvSpPr>
          <p:cNvPr id="136" name="PlaceHolder 6"/>
          <p:cNvSpPr>
            <a:spLocks noGrp="1"/>
          </p:cNvSpPr>
          <p:nvPr>
            <p:ph type="sldNum"/>
          </p:nvPr>
        </p:nvSpPr>
        <p:spPr>
          <a:xfrm>
            <a:off x="6553080" y="6356520"/>
            <a:ext cx="2133360" cy="364680"/>
          </a:xfrm>
          <a:prstGeom prst="rect">
            <a:avLst/>
          </a:prstGeom>
        </p:spPr>
        <p:txBody>
          <a:bodyPr anchor="ctr"/>
          <a:p>
            <a:pPr algn="r">
              <a:lnSpc>
                <a:spcPct val="100000"/>
              </a:lnSpc>
            </a:pPr>
            <a:fld id="{6920DCBD-6825-45DA-ACAE-74937AF2391F}" type="slidenum">
              <a:rPr lang="it-IT" sz="1200" strike="noStrike">
                <a:solidFill>
                  <a:srgbClr val="8b8b8b"/>
                </a:solidFill>
                <a:latin typeface="Arial"/>
              </a:rPr>
              <a:t>&lt;numero&gt;</a:t>
            </a:fld>
            <a:endParaRPr/>
          </a:p>
        </p:txBody>
      </p:sp>
    </p:spTree>
  </p:cSld>
  <p:clrMap bg1="lt1" bg2="lt2" tx1="dk1" tx2="dk2" accent1="accent1" accent2="accent2" accent3="accent3" accent4="accent4" accent5="accent5" accent6="accent6" hlink="hlink" folHlink="folHlink"/>
  <p:sldLayoutIdLst>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71" name="CustomShape 1"/>
          <p:cNvSpPr/>
          <p:nvPr/>
        </p:nvSpPr>
        <p:spPr>
          <a:xfrm>
            <a:off x="500040" y="5945040"/>
            <a:ext cx="4939920" cy="920520"/>
          </a:xfrm>
          <a:custGeom>
            <a:avLst/>
            <a:gdLst/>
            <a:ahLst/>
            <a:rect l="0" t="0" r="r" b="b"/>
            <a:pathLst>
              <a:path w="7486" h="338">
                <a:moveTo>
                  <a:pt x="0" y="2"/>
                </a:moveTo>
                <a:lnTo>
                  <a:pt x="7485" y="337"/>
                </a:lnTo>
                <a:lnTo>
                  <a:pt x="5558" y="337"/>
                </a:lnTo>
                <a:lnTo>
                  <a:pt x="1" y="0"/>
                </a:lnTo>
              </a:path>
            </a:pathLst>
          </a:custGeom>
          <a:solidFill>
            <a:schemeClr val="accent1">
              <a:tint val="65000"/>
              <a:satMod val="115000"/>
              <a:alpha val="40000"/>
            </a:schemeClr>
          </a:solidFill>
          <a:ln w="9360">
            <a:noFill/>
          </a:ln>
        </p:spPr>
        <p:style>
          <a:lnRef idx="0"/>
          <a:fillRef idx="0"/>
          <a:effectRef idx="0"/>
          <a:fontRef idx="minor"/>
        </p:style>
      </p:sp>
      <p:sp>
        <p:nvSpPr>
          <p:cNvPr id="172" name="CustomShape 2"/>
          <p:cNvSpPr/>
          <p:nvPr/>
        </p:nvSpPr>
        <p:spPr>
          <a:xfrm>
            <a:off x="485640" y="5938920"/>
            <a:ext cx="3690720" cy="933120"/>
          </a:xfrm>
          <a:custGeom>
            <a:avLst/>
            <a:gdLst/>
            <a:ahLst/>
            <a:rect l="0" t="0" r="r" b="b"/>
            <a:pathLst>
              <a:path w="5592" h="589">
                <a:moveTo>
                  <a:pt x="0" y="0"/>
                </a:moveTo>
                <a:lnTo>
                  <a:pt x="5591" y="585"/>
                </a:lnTo>
                <a:lnTo>
                  <a:pt x="4415" y="588"/>
                </a:lnTo>
                <a:lnTo>
                  <a:pt x="12" y="4"/>
                </a:lnTo>
              </a:path>
            </a:pathLst>
          </a:custGeom>
          <a:solidFill>
            <a:srgbClr val="000000"/>
          </a:solidFill>
          <a:ln w="9360">
            <a:noFill/>
          </a:ln>
        </p:spPr>
        <p:style>
          <a:lnRef idx="0"/>
          <a:fillRef idx="0"/>
          <a:effectRef idx="0"/>
          <a:fontRef idx="minor"/>
        </p:style>
      </p:sp>
      <p:sp>
        <p:nvSpPr>
          <p:cNvPr id="173" name="CustomShape 3"/>
          <p:cNvSpPr/>
          <p:nvPr/>
        </p:nvSpPr>
        <p:spPr>
          <a:xfrm>
            <a:off x="-6120" y="5791320"/>
            <a:ext cx="3402000" cy="1080360"/>
          </a:xfrm>
          <a:prstGeom prst="rtTriangle">
            <a:avLst/>
          </a:prstGeom>
          <a:blipFill>
            <a:blip r:embed="rId2"/>
            <a:tile/>
          </a:blipFill>
          <a:ln w="12600">
            <a:noFill/>
          </a:ln>
          <a:effectLst>
            <a:outerShdw blurRad="50800" dir="5400000" dist="38100" rotWithShape="0">
              <a:srgbClr val="000000">
                <a:alpha val="35000"/>
              </a:srgbClr>
            </a:outerShdw>
          </a:effectLst>
        </p:spPr>
        <p:style>
          <a:lnRef idx="3">
            <a:schemeClr val="lt1"/>
          </a:lnRef>
          <a:fillRef idx="1">
            <a:schemeClr val="accent1"/>
          </a:fillRef>
          <a:effectRef idx="1">
            <a:schemeClr val="accent1"/>
          </a:effectRef>
          <a:fontRef idx="minor"/>
        </p:style>
      </p:sp>
      <p:sp>
        <p:nvSpPr>
          <p:cNvPr id="174" name="Line 4"/>
          <p:cNvSpPr/>
          <p:nvPr/>
        </p:nvSpPr>
        <p:spPr>
          <a:xfrm>
            <a:off x="-9000" y="5787720"/>
            <a:ext cx="3405240" cy="1084320"/>
          </a:xfrm>
          <a:prstGeom prst="line">
            <a:avLst/>
          </a:prstGeom>
          <a:ln w="12240">
            <a:solidFill>
              <a:srgbClr val="196f85"/>
            </a:solidFill>
            <a:miter/>
          </a:ln>
        </p:spPr>
      </p:sp>
      <p:sp>
        <p:nvSpPr>
          <p:cNvPr id="175" name="PlaceHolder 5"/>
          <p:cNvSpPr>
            <a:spLocks noGrp="1"/>
          </p:cNvSpPr>
          <p:nvPr>
            <p:ph type="body"/>
          </p:nvPr>
        </p:nvSpPr>
        <p:spPr>
          <a:xfrm>
            <a:off x="457200" y="1481040"/>
            <a:ext cx="8229240" cy="4525560"/>
          </a:xfrm>
          <a:prstGeom prst="rect">
            <a:avLst/>
          </a:prstGeom>
        </p:spPr>
        <p:txBody>
          <a:bodyPr/>
          <a:p>
            <a:pPr>
              <a:buSzPct val="45000"/>
              <a:buFont typeface="StarSymbol"/>
              <a:buChar char=""/>
            </a:pPr>
            <a:r>
              <a:rPr lang="it-IT" sz="2700" strike="noStrike">
                <a:solidFill>
                  <a:srgbClr val="000000"/>
                </a:solidFill>
                <a:latin typeface="Lucida Sans Unicode"/>
              </a:rPr>
              <a:t>Fai clic per modificare il formato del testo della struttura</a:t>
            </a:r>
            <a:endParaRPr/>
          </a:p>
          <a:p>
            <a:pPr lvl="1">
              <a:buSzPct val="75000"/>
              <a:buFont typeface="StarSymbol"/>
              <a:buChar char=""/>
            </a:pPr>
            <a:r>
              <a:rPr lang="it-IT" sz="2700" strike="noStrike">
                <a:solidFill>
                  <a:srgbClr val="000000"/>
                </a:solidFill>
                <a:latin typeface="Lucida Sans Unicode"/>
              </a:rPr>
              <a:t>Secondo livello struttura</a:t>
            </a:r>
            <a:endParaRPr/>
          </a:p>
          <a:p>
            <a:pPr lvl="2">
              <a:buSzPct val="45000"/>
              <a:buFont typeface="StarSymbol"/>
              <a:buChar char=""/>
            </a:pPr>
            <a:r>
              <a:rPr lang="it-IT" sz="2700" strike="noStrike">
                <a:solidFill>
                  <a:srgbClr val="000000"/>
                </a:solidFill>
                <a:latin typeface="Lucida Sans Unicode"/>
              </a:rPr>
              <a:t>Terzo livello struttura</a:t>
            </a:r>
            <a:endParaRPr/>
          </a:p>
          <a:p>
            <a:pPr lvl="3">
              <a:buSzPct val="75000"/>
              <a:buFont typeface="StarSymbol"/>
              <a:buChar char=""/>
            </a:pPr>
            <a:r>
              <a:rPr lang="it-IT" sz="2700" strike="noStrike">
                <a:solidFill>
                  <a:srgbClr val="000000"/>
                </a:solidFill>
                <a:latin typeface="Lucida Sans Unicode"/>
              </a:rPr>
              <a:t>Quarto livello struttura</a:t>
            </a:r>
            <a:endParaRPr/>
          </a:p>
          <a:p>
            <a:pPr lvl="4">
              <a:buSzPct val="45000"/>
              <a:buFont typeface="StarSymbol"/>
              <a:buChar char=""/>
            </a:pPr>
            <a:r>
              <a:rPr lang="it-IT" sz="2700" strike="noStrike">
                <a:solidFill>
                  <a:srgbClr val="000000"/>
                </a:solidFill>
                <a:latin typeface="Lucida Sans Unicode"/>
              </a:rPr>
              <a:t>Quinto livello struttura</a:t>
            </a:r>
            <a:endParaRPr/>
          </a:p>
          <a:p>
            <a:pPr lvl="5">
              <a:buSzPct val="45000"/>
              <a:buFont typeface="StarSymbol"/>
              <a:buChar char=""/>
            </a:pPr>
            <a:r>
              <a:rPr lang="it-IT" sz="2700" strike="noStrike">
                <a:solidFill>
                  <a:srgbClr val="000000"/>
                </a:solidFill>
                <a:latin typeface="Lucida Sans Unicode"/>
              </a:rPr>
              <a:t>Sesto livello struttura</a:t>
            </a:r>
            <a:endParaRPr/>
          </a:p>
          <a:p>
            <a:pPr>
              <a:lnSpc>
                <a:spcPct val="100000"/>
              </a:lnSpc>
              <a:buSzPct val="68000"/>
              <a:buFont typeface="Wingdings 3" charset="2"/>
              <a:buChar char=""/>
            </a:pPr>
            <a:r>
              <a:rPr lang="it-IT" sz="2700" strike="noStrike">
                <a:solidFill>
                  <a:srgbClr val="000000"/>
                </a:solidFill>
                <a:latin typeface="Lucida Sans Unicode"/>
              </a:rPr>
              <a:t>Settimo livello strutturaFare clic per modificare stili del testo dello schema</a:t>
            </a:r>
            <a:endParaRPr/>
          </a:p>
          <a:p>
            <a:pPr lvl="1">
              <a:lnSpc>
                <a:spcPct val="100000"/>
              </a:lnSpc>
              <a:buFont typeface="Verdana"/>
              <a:buChar char="◦"/>
            </a:pPr>
            <a:r>
              <a:rPr lang="it-IT" sz="2300" strike="noStrike">
                <a:solidFill>
                  <a:srgbClr val="000000"/>
                </a:solidFill>
                <a:latin typeface="Lucida Sans Unicode"/>
              </a:rPr>
              <a:t>Secondo livello</a:t>
            </a:r>
            <a:endParaRPr/>
          </a:p>
          <a:p>
            <a:pPr lvl="2">
              <a:lnSpc>
                <a:spcPct val="100000"/>
              </a:lnSpc>
              <a:buFont typeface="Wingdings 2" charset="2"/>
              <a:buChar char=""/>
            </a:pPr>
            <a:r>
              <a:rPr lang="it-IT" sz="2100" strike="noStrike">
                <a:solidFill>
                  <a:srgbClr val="000000"/>
                </a:solidFill>
                <a:latin typeface="Lucida Sans Unicode"/>
              </a:rPr>
              <a:t>Terzo livello</a:t>
            </a:r>
            <a:endParaRPr/>
          </a:p>
          <a:p>
            <a:pPr lvl="3">
              <a:lnSpc>
                <a:spcPct val="100000"/>
              </a:lnSpc>
              <a:buFont typeface="Wingdings 2" charset="2"/>
              <a:buChar char=""/>
            </a:pPr>
            <a:r>
              <a:rPr lang="it-IT" sz="1900" strike="noStrike">
                <a:solidFill>
                  <a:srgbClr val="000000"/>
                </a:solidFill>
                <a:latin typeface="Lucida Sans Unicode"/>
              </a:rPr>
              <a:t>Quarto livello</a:t>
            </a:r>
            <a:endParaRPr/>
          </a:p>
          <a:p>
            <a:pPr lvl="4">
              <a:lnSpc>
                <a:spcPct val="100000"/>
              </a:lnSpc>
              <a:buFont typeface="Wingdings 2" charset="2"/>
              <a:buChar char=""/>
            </a:pPr>
            <a:r>
              <a:rPr lang="it-IT" strike="noStrike">
                <a:solidFill>
                  <a:srgbClr val="000000"/>
                </a:solidFill>
                <a:latin typeface="Lucida Sans Unicode"/>
              </a:rPr>
              <a:t>Quinto livello</a:t>
            </a:r>
            <a:endParaRPr/>
          </a:p>
        </p:txBody>
      </p:sp>
      <p:sp>
        <p:nvSpPr>
          <p:cNvPr id="176" name="PlaceHolder 6"/>
          <p:cNvSpPr>
            <a:spLocks noGrp="1"/>
          </p:cNvSpPr>
          <p:nvPr>
            <p:ph type="title"/>
          </p:nvPr>
        </p:nvSpPr>
        <p:spPr>
          <a:xfrm>
            <a:off x="457200" y="274680"/>
            <a:ext cx="8229240" cy="1142640"/>
          </a:xfrm>
          <a:prstGeom prst="rect">
            <a:avLst/>
          </a:prstGeom>
        </p:spPr>
        <p:txBody>
          <a:bodyPr lIns="90000" rIns="90000" tIns="45000" bIns="45000" anchor="ctr"/>
          <a:p>
            <a:pPr>
              <a:lnSpc>
                <a:spcPct val="100000"/>
              </a:lnSpc>
            </a:pPr>
            <a:r>
              <a:rPr b="1" lang="it-IT" sz="4100" strike="noStrike">
                <a:solidFill>
                  <a:srgbClr val="464646"/>
                </a:solidFill>
                <a:latin typeface="Lucida Sans Unicode"/>
              </a:rPr>
              <a:t>Fare clic per modificare lo stile del titolo</a:t>
            </a:r>
            <a:endParaRPr/>
          </a:p>
        </p:txBody>
      </p:sp>
      <p:sp>
        <p:nvSpPr>
          <p:cNvPr id="177" name="PlaceHolder 7"/>
          <p:cNvSpPr>
            <a:spLocks noGrp="1"/>
          </p:cNvSpPr>
          <p:nvPr>
            <p:ph type="dt"/>
          </p:nvPr>
        </p:nvSpPr>
        <p:spPr>
          <a:xfrm>
            <a:off x="6727680" y="6408720"/>
            <a:ext cx="1918800" cy="364680"/>
          </a:xfrm>
          <a:prstGeom prst="rect">
            <a:avLst/>
          </a:prstGeom>
        </p:spPr>
        <p:txBody>
          <a:bodyPr lIns="90000" rIns="90000" tIns="45000" bIns="45000" anchor="b"/>
          <a:p>
            <a:pPr>
              <a:lnSpc>
                <a:spcPct val="100000"/>
              </a:lnSpc>
            </a:pPr>
            <a:r>
              <a:rPr lang="it-IT" sz="1000" strike="noStrike">
                <a:solidFill>
                  <a:srgbClr val="000000"/>
                </a:solidFill>
                <a:latin typeface="Lucida Sans Unicode"/>
              </a:rPr>
              <a:t>20/04/17</a:t>
            </a:r>
            <a:endParaRPr/>
          </a:p>
        </p:txBody>
      </p:sp>
      <p:sp>
        <p:nvSpPr>
          <p:cNvPr id="178" name="PlaceHolder 8"/>
          <p:cNvSpPr>
            <a:spLocks noGrp="1"/>
          </p:cNvSpPr>
          <p:nvPr>
            <p:ph type="ftr"/>
          </p:nvPr>
        </p:nvSpPr>
        <p:spPr>
          <a:xfrm>
            <a:off x="4379760" y="6408720"/>
            <a:ext cx="2350800" cy="364680"/>
          </a:xfrm>
          <a:prstGeom prst="rect">
            <a:avLst/>
          </a:prstGeom>
        </p:spPr>
        <p:txBody>
          <a:bodyPr lIns="90000" rIns="90000" tIns="45000" bIns="45000" anchor="b"/>
          <a:p>
            <a:endParaRPr/>
          </a:p>
        </p:txBody>
      </p:sp>
      <p:sp>
        <p:nvSpPr>
          <p:cNvPr id="179" name="PlaceHolder 9"/>
          <p:cNvSpPr>
            <a:spLocks noGrp="1"/>
          </p:cNvSpPr>
          <p:nvPr>
            <p:ph type="sldNum"/>
          </p:nvPr>
        </p:nvSpPr>
        <p:spPr>
          <a:xfrm>
            <a:off x="8647200" y="6408720"/>
            <a:ext cx="366480" cy="364680"/>
          </a:xfrm>
          <a:prstGeom prst="rect">
            <a:avLst/>
          </a:prstGeom>
        </p:spPr>
        <p:txBody>
          <a:bodyPr lIns="90000" rIns="90000" tIns="45000" bIns="45000" anchor="b"/>
          <a:p>
            <a:pPr algn="r">
              <a:lnSpc>
                <a:spcPct val="100000"/>
              </a:lnSpc>
            </a:pPr>
            <a:fld id="{8FF36CDD-D97A-491F-96F8-77D7987CEEB3}" type="slidenum">
              <a:rPr lang="it-IT" sz="1000" strike="noStrike">
                <a:solidFill>
                  <a:srgbClr val="000000"/>
                </a:solidFill>
                <a:latin typeface="Lucida Sans Unicode"/>
              </a:rPr>
              <a:t>&lt;numero&gt;</a:t>
            </a:fld>
            <a:endParaRPr/>
          </a:p>
        </p:txBody>
      </p:sp>
    </p:spTree>
  </p:cSld>
  <p:clrMap bg1="lt1" bg2="lt2" tx1="dk1" tx2="dk2" accent1="accent1" accent2="accent2" accent3="accent3" accent4="accent4" accent5="accent5" accent6="accent6" hlink="hlink" folHlink="folHlink"/>
  <p:sldLayoutIdLst>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Lst>
</p:sldMaster>
</file>

<file path=ppt/slideMasters/slideMaster6.xml><?xml version="1.0" encoding="utf-8"?>
<p:sldMaster xmlns:a="http://schemas.openxmlformats.org/drawingml/2006/main" xmlns:p="http://schemas.openxmlformats.org/presentation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id="214" name="CustomShape 1"/>
          <p:cNvSpPr/>
          <p:nvPr/>
        </p:nvSpPr>
        <p:spPr>
          <a:xfrm>
            <a:off x="500040" y="5945040"/>
            <a:ext cx="4939920" cy="920520"/>
          </a:xfrm>
          <a:custGeom>
            <a:avLst/>
            <a:gdLst/>
            <a:ahLst/>
            <a:rect l="0" t="0" r="r" b="b"/>
            <a:pathLst>
              <a:path w="7486" h="338">
                <a:moveTo>
                  <a:pt x="0" y="2"/>
                </a:moveTo>
                <a:lnTo>
                  <a:pt x="7485" y="337"/>
                </a:lnTo>
                <a:lnTo>
                  <a:pt x="5558" y="337"/>
                </a:lnTo>
                <a:lnTo>
                  <a:pt x="1" y="0"/>
                </a:lnTo>
              </a:path>
            </a:pathLst>
          </a:custGeom>
          <a:solidFill>
            <a:schemeClr val="accent1">
              <a:tint val="65000"/>
              <a:satMod val="115000"/>
              <a:alpha val="40000"/>
            </a:schemeClr>
          </a:solidFill>
          <a:ln w="9360">
            <a:noFill/>
          </a:ln>
        </p:spPr>
        <p:style>
          <a:lnRef idx="0"/>
          <a:fillRef idx="0"/>
          <a:effectRef idx="0"/>
          <a:fontRef idx="minor"/>
        </p:style>
      </p:sp>
      <p:sp>
        <p:nvSpPr>
          <p:cNvPr id="215" name="CustomShape 2"/>
          <p:cNvSpPr/>
          <p:nvPr/>
        </p:nvSpPr>
        <p:spPr>
          <a:xfrm>
            <a:off x="485640" y="5938920"/>
            <a:ext cx="3690720" cy="933120"/>
          </a:xfrm>
          <a:custGeom>
            <a:avLst/>
            <a:gdLst/>
            <a:ahLst/>
            <a:rect l="0" t="0" r="r" b="b"/>
            <a:pathLst>
              <a:path w="5592" h="589">
                <a:moveTo>
                  <a:pt x="0" y="0"/>
                </a:moveTo>
                <a:lnTo>
                  <a:pt x="5591" y="585"/>
                </a:lnTo>
                <a:lnTo>
                  <a:pt x="4415" y="588"/>
                </a:lnTo>
                <a:lnTo>
                  <a:pt x="12" y="4"/>
                </a:lnTo>
              </a:path>
            </a:pathLst>
          </a:custGeom>
          <a:solidFill>
            <a:srgbClr val="000000"/>
          </a:solidFill>
          <a:ln w="9360">
            <a:noFill/>
          </a:ln>
        </p:spPr>
        <p:style>
          <a:lnRef idx="0"/>
          <a:fillRef idx="0"/>
          <a:effectRef idx="0"/>
          <a:fontRef idx="minor"/>
        </p:style>
      </p:sp>
      <p:sp>
        <p:nvSpPr>
          <p:cNvPr id="216" name="CustomShape 3"/>
          <p:cNvSpPr/>
          <p:nvPr/>
        </p:nvSpPr>
        <p:spPr>
          <a:xfrm>
            <a:off x="-6120" y="5791320"/>
            <a:ext cx="3402000" cy="1080360"/>
          </a:xfrm>
          <a:prstGeom prst="rtTriangle">
            <a:avLst/>
          </a:prstGeom>
          <a:blipFill>
            <a:blip r:embed="rId2"/>
            <a:tile/>
          </a:blipFill>
          <a:ln w="12600">
            <a:noFill/>
          </a:ln>
          <a:effectLst>
            <a:outerShdw blurRad="50800" dir="5400000" dist="38100" rotWithShape="0">
              <a:srgbClr val="000000">
                <a:alpha val="35000"/>
              </a:srgbClr>
            </a:outerShdw>
          </a:effectLst>
        </p:spPr>
        <p:style>
          <a:lnRef idx="3">
            <a:schemeClr val="lt1"/>
          </a:lnRef>
          <a:fillRef idx="1">
            <a:schemeClr val="accent1"/>
          </a:fillRef>
          <a:effectRef idx="1">
            <a:schemeClr val="accent1"/>
          </a:effectRef>
          <a:fontRef idx="minor"/>
        </p:style>
      </p:sp>
      <p:sp>
        <p:nvSpPr>
          <p:cNvPr id="217" name="Line 4"/>
          <p:cNvSpPr/>
          <p:nvPr/>
        </p:nvSpPr>
        <p:spPr>
          <a:xfrm>
            <a:off x="-9000" y="5787720"/>
            <a:ext cx="3405240" cy="1084320"/>
          </a:xfrm>
          <a:prstGeom prst="line">
            <a:avLst/>
          </a:prstGeom>
          <a:ln w="12240">
            <a:solidFill>
              <a:srgbClr val="196f85"/>
            </a:solidFill>
            <a:miter/>
          </a:ln>
        </p:spPr>
      </p:sp>
      <p:sp>
        <p:nvSpPr>
          <p:cNvPr id="218" name="CustomShape 5"/>
          <p:cNvSpPr/>
          <p:nvPr/>
        </p:nvSpPr>
        <p:spPr>
          <a:xfrm>
            <a:off x="3637080" y="3005280"/>
            <a:ext cx="182160" cy="228240"/>
          </a:xfrm>
          <a:prstGeom prst="chevron">
            <a:avLst>
              <a:gd name="adj" fmla="val 21600"/>
            </a:avLst>
          </a:prstGeom>
          <a:gradFill>
            <a:gsLst>
              <a:gs pos="0">
                <a:schemeClr val="accent1">
                  <a:shade val="60000"/>
                  <a:satMod val="125000"/>
                </a:schemeClr>
              </a:gs>
              <a:gs pos="72000">
                <a:schemeClr val="accent1">
                  <a:tint val="90000"/>
                  <a:satMod val="138000"/>
                </a:schemeClr>
              </a:gs>
              <a:gs pos="100000">
                <a:schemeClr val="accent1">
                  <a:tint val="76000"/>
                  <a:satMod val="136000"/>
                </a:schemeClr>
              </a:gs>
            </a:gsLst>
            <a:lin ang="16200000"/>
          </a:gradFill>
          <a:ln w="3240">
            <a:solidFill>
              <a:schemeClr val="accent1">
                <a:shade val="50000"/>
              </a:schemeClr>
            </a:solidFill>
            <a:round/>
          </a:ln>
          <a:effectLst>
            <a:outerShdw blurRad="50800" dir="5400000" dist="25400">
              <a:srgbClr val="000000">
                <a:alpha val="46000"/>
              </a:srgbClr>
            </a:outerShdw>
          </a:effectLst>
        </p:spPr>
        <p:style>
          <a:lnRef idx="1">
            <a:schemeClr val="accent1"/>
          </a:lnRef>
          <a:fillRef idx="3">
            <a:schemeClr val="accent1"/>
          </a:fillRef>
          <a:effectRef idx="2">
            <a:schemeClr val="accent1"/>
          </a:effectRef>
          <a:fontRef idx="minor"/>
        </p:style>
      </p:sp>
      <p:sp>
        <p:nvSpPr>
          <p:cNvPr id="219" name="CustomShape 6"/>
          <p:cNvSpPr/>
          <p:nvPr/>
        </p:nvSpPr>
        <p:spPr>
          <a:xfrm>
            <a:off x="3449520" y="3005280"/>
            <a:ext cx="183960" cy="228240"/>
          </a:xfrm>
          <a:prstGeom prst="chevron">
            <a:avLst>
              <a:gd name="adj" fmla="val 21600"/>
            </a:avLst>
          </a:prstGeom>
          <a:gradFill>
            <a:gsLst>
              <a:gs pos="0">
                <a:schemeClr val="accent1">
                  <a:shade val="60000"/>
                  <a:satMod val="125000"/>
                </a:schemeClr>
              </a:gs>
              <a:gs pos="72000">
                <a:schemeClr val="accent1">
                  <a:tint val="90000"/>
                  <a:satMod val="138000"/>
                </a:schemeClr>
              </a:gs>
              <a:gs pos="100000">
                <a:schemeClr val="accent1">
                  <a:tint val="76000"/>
                  <a:satMod val="136000"/>
                </a:schemeClr>
              </a:gs>
            </a:gsLst>
            <a:lin ang="16200000"/>
          </a:gradFill>
          <a:ln w="3240">
            <a:solidFill>
              <a:schemeClr val="accent1">
                <a:shade val="50000"/>
              </a:schemeClr>
            </a:solidFill>
            <a:round/>
          </a:ln>
          <a:effectLst>
            <a:outerShdw blurRad="50800" dir="5400000" dist="25400">
              <a:srgbClr val="000000">
                <a:alpha val="46000"/>
              </a:srgbClr>
            </a:outerShdw>
          </a:effectLst>
        </p:spPr>
        <p:style>
          <a:lnRef idx="1">
            <a:schemeClr val="accent1"/>
          </a:lnRef>
          <a:fillRef idx="3">
            <a:schemeClr val="accent1"/>
          </a:fillRef>
          <a:effectRef idx="2">
            <a:schemeClr val="accent1"/>
          </a:effectRef>
          <a:fontRef idx="minor"/>
        </p:style>
      </p:sp>
      <p:sp>
        <p:nvSpPr>
          <p:cNvPr id="220" name="PlaceHolder 7"/>
          <p:cNvSpPr>
            <a:spLocks noGrp="1"/>
          </p:cNvSpPr>
          <p:nvPr>
            <p:ph type="title"/>
          </p:nvPr>
        </p:nvSpPr>
        <p:spPr>
          <a:xfrm>
            <a:off x="722520" y="1059840"/>
            <a:ext cx="7772040" cy="1828440"/>
          </a:xfrm>
          <a:prstGeom prst="rect">
            <a:avLst/>
          </a:prstGeom>
        </p:spPr>
        <p:txBody>
          <a:bodyPr lIns="90000" rIns="90000" tIns="45000" bIns="45000" anchor="b"/>
          <a:p>
            <a:pPr algn="r">
              <a:lnSpc>
                <a:spcPct val="100000"/>
              </a:lnSpc>
            </a:pPr>
            <a:r>
              <a:rPr b="1" lang="it-IT" sz="4800" strike="noStrike">
                <a:solidFill>
                  <a:srgbClr val="def5fa"/>
                </a:solidFill>
                <a:latin typeface="Lucida Sans Unicode"/>
              </a:rPr>
              <a:t>Fare clic per modificare lo stile del titolo</a:t>
            </a:r>
            <a:endParaRPr/>
          </a:p>
        </p:txBody>
      </p:sp>
      <p:sp>
        <p:nvSpPr>
          <p:cNvPr id="221" name="PlaceHolder 8"/>
          <p:cNvSpPr>
            <a:spLocks noGrp="1"/>
          </p:cNvSpPr>
          <p:nvPr>
            <p:ph type="body"/>
          </p:nvPr>
        </p:nvSpPr>
        <p:spPr>
          <a:xfrm>
            <a:off x="3922560" y="2931840"/>
            <a:ext cx="4571640" cy="1454400"/>
          </a:xfrm>
          <a:prstGeom prst="rect">
            <a:avLst/>
          </a:prstGeom>
        </p:spPr>
        <p:txBody>
          <a:bodyPr/>
          <a:p>
            <a:pPr>
              <a:buSzPct val="45000"/>
              <a:buFont typeface="StarSymbol"/>
              <a:buChar char=""/>
            </a:pPr>
            <a:r>
              <a:rPr lang="it-IT" sz="2300" strike="noStrike">
                <a:solidFill>
                  <a:srgbClr val="ffffff"/>
                </a:solidFill>
                <a:latin typeface="Lucida Sans Unicode"/>
              </a:rPr>
              <a:t>Fai clic per modificare il formato del testo della struttura</a:t>
            </a:r>
            <a:endParaRPr/>
          </a:p>
          <a:p>
            <a:pPr lvl="1">
              <a:buSzPct val="75000"/>
              <a:buFont typeface="StarSymbol"/>
              <a:buChar char=""/>
            </a:pPr>
            <a:r>
              <a:rPr lang="it-IT" sz="2300" strike="noStrike">
                <a:solidFill>
                  <a:srgbClr val="ffffff"/>
                </a:solidFill>
                <a:latin typeface="Lucida Sans Unicode"/>
              </a:rPr>
              <a:t>Secondo livello struttura</a:t>
            </a:r>
            <a:endParaRPr/>
          </a:p>
          <a:p>
            <a:pPr lvl="2">
              <a:buSzPct val="45000"/>
              <a:buFont typeface="StarSymbol"/>
              <a:buChar char=""/>
            </a:pPr>
            <a:r>
              <a:rPr lang="it-IT" sz="2300" strike="noStrike">
                <a:solidFill>
                  <a:srgbClr val="ffffff"/>
                </a:solidFill>
                <a:latin typeface="Lucida Sans Unicode"/>
              </a:rPr>
              <a:t>Terzo livello struttura</a:t>
            </a:r>
            <a:endParaRPr/>
          </a:p>
          <a:p>
            <a:pPr lvl="3">
              <a:buSzPct val="75000"/>
              <a:buFont typeface="StarSymbol"/>
              <a:buChar char=""/>
            </a:pPr>
            <a:r>
              <a:rPr lang="it-IT" sz="2300" strike="noStrike">
                <a:solidFill>
                  <a:srgbClr val="ffffff"/>
                </a:solidFill>
                <a:latin typeface="Lucida Sans Unicode"/>
              </a:rPr>
              <a:t>Quarto livello struttura</a:t>
            </a:r>
            <a:endParaRPr/>
          </a:p>
          <a:p>
            <a:pPr lvl="4">
              <a:buSzPct val="45000"/>
              <a:buFont typeface="StarSymbol"/>
              <a:buChar char=""/>
            </a:pPr>
            <a:r>
              <a:rPr lang="it-IT" sz="2300" strike="noStrike">
                <a:solidFill>
                  <a:srgbClr val="ffffff"/>
                </a:solidFill>
                <a:latin typeface="Lucida Sans Unicode"/>
              </a:rPr>
              <a:t>Quinto livello struttura</a:t>
            </a:r>
            <a:endParaRPr/>
          </a:p>
          <a:p>
            <a:pPr lvl="5">
              <a:buSzPct val="45000"/>
              <a:buFont typeface="StarSymbol"/>
              <a:buChar char=""/>
            </a:pPr>
            <a:r>
              <a:rPr lang="it-IT" sz="2300" strike="noStrike">
                <a:solidFill>
                  <a:srgbClr val="ffffff"/>
                </a:solidFill>
                <a:latin typeface="Lucida Sans Unicode"/>
              </a:rPr>
              <a:t>Sesto livello struttura</a:t>
            </a:r>
            <a:endParaRPr/>
          </a:p>
          <a:p>
            <a:pPr>
              <a:lnSpc>
                <a:spcPct val="100000"/>
              </a:lnSpc>
            </a:pPr>
            <a:r>
              <a:rPr lang="it-IT" sz="2300" strike="noStrike">
                <a:solidFill>
                  <a:srgbClr val="ffffff"/>
                </a:solidFill>
                <a:latin typeface="Lucida Sans Unicode"/>
              </a:rPr>
              <a:t>Settimo livello strutturaFare clic per modificare stili del testo dello schema</a:t>
            </a:r>
            <a:endParaRPr/>
          </a:p>
        </p:txBody>
      </p:sp>
      <p:sp>
        <p:nvSpPr>
          <p:cNvPr id="222" name="PlaceHolder 9"/>
          <p:cNvSpPr>
            <a:spLocks noGrp="1"/>
          </p:cNvSpPr>
          <p:nvPr>
            <p:ph type="dt"/>
          </p:nvPr>
        </p:nvSpPr>
        <p:spPr>
          <a:xfrm>
            <a:off x="6727680" y="6408720"/>
            <a:ext cx="1918800" cy="364680"/>
          </a:xfrm>
          <a:prstGeom prst="rect">
            <a:avLst/>
          </a:prstGeom>
        </p:spPr>
        <p:txBody>
          <a:bodyPr lIns="90000" rIns="90000" tIns="45000" bIns="45000" anchor="b"/>
          <a:p>
            <a:pPr>
              <a:lnSpc>
                <a:spcPct val="100000"/>
              </a:lnSpc>
            </a:pPr>
            <a:r>
              <a:rPr lang="it-IT" sz="1000" strike="noStrike">
                <a:solidFill>
                  <a:srgbClr val="ffffff"/>
                </a:solidFill>
                <a:latin typeface="Lucida Sans Unicode"/>
              </a:rPr>
              <a:t>20/04/17</a:t>
            </a:r>
            <a:endParaRPr/>
          </a:p>
        </p:txBody>
      </p:sp>
      <p:sp>
        <p:nvSpPr>
          <p:cNvPr id="223" name="PlaceHolder 10"/>
          <p:cNvSpPr>
            <a:spLocks noGrp="1"/>
          </p:cNvSpPr>
          <p:nvPr>
            <p:ph type="ftr"/>
          </p:nvPr>
        </p:nvSpPr>
        <p:spPr>
          <a:xfrm>
            <a:off x="4379760" y="6408720"/>
            <a:ext cx="2350800" cy="364680"/>
          </a:xfrm>
          <a:prstGeom prst="rect">
            <a:avLst/>
          </a:prstGeom>
        </p:spPr>
        <p:txBody>
          <a:bodyPr lIns="90000" rIns="90000" tIns="45000" bIns="45000" anchor="b"/>
          <a:p>
            <a:endParaRPr/>
          </a:p>
        </p:txBody>
      </p:sp>
      <p:sp>
        <p:nvSpPr>
          <p:cNvPr id="224" name="PlaceHolder 11"/>
          <p:cNvSpPr>
            <a:spLocks noGrp="1"/>
          </p:cNvSpPr>
          <p:nvPr>
            <p:ph type="sldNum"/>
          </p:nvPr>
        </p:nvSpPr>
        <p:spPr>
          <a:xfrm>
            <a:off x="8647200" y="6408720"/>
            <a:ext cx="366480" cy="364680"/>
          </a:xfrm>
          <a:prstGeom prst="rect">
            <a:avLst/>
          </a:prstGeom>
        </p:spPr>
        <p:txBody>
          <a:bodyPr lIns="90000" rIns="90000" tIns="45000" bIns="45000" anchor="b"/>
          <a:p>
            <a:pPr algn="r">
              <a:lnSpc>
                <a:spcPct val="100000"/>
              </a:lnSpc>
            </a:pPr>
            <a:fld id="{D92A1E46-BBF2-4DA0-B680-60F9D2DE24DF}" type="slidenum">
              <a:rPr lang="it-IT" sz="1000" strike="noStrike">
                <a:solidFill>
                  <a:srgbClr val="ffffff"/>
                </a:solidFill>
                <a:latin typeface="Lucida Sans Unicode"/>
              </a:rPr>
              <a:t>&lt;numero&gt;</a:t>
            </a:fld>
            <a:endParaRPr/>
          </a:p>
        </p:txBody>
      </p:sp>
    </p:spTree>
  </p:cSld>
  <p:clrMap bg1="lt1" bg2="lt2" tx1="dk1" tx2="dk2" accent1="accent1" accent2="accent2" accent3="accent3" accent4="accent4" accent5="accent5" accent6="accent6" hlink="hlink" folHlink="folHlink"/>
  <p:sldLayoutIdLst>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sldMaster>
</file>

<file path=ppt/slideMasters/slideMaster7.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259" name="PlaceHolder 1"/>
          <p:cNvSpPr>
            <a:spLocks noGrp="1"/>
          </p:cNvSpPr>
          <p:nvPr>
            <p:ph type="body"/>
          </p:nvPr>
        </p:nvSpPr>
        <p:spPr>
          <a:xfrm>
            <a:off x="457200" y="274680"/>
            <a:ext cx="8229240" cy="5851080"/>
          </a:xfrm>
          <a:prstGeom prst="rect">
            <a:avLst/>
          </a:prstGeom>
        </p:spPr>
        <p:txBody>
          <a:bodyPr/>
          <a:p>
            <a:pPr>
              <a:buSzPct val="45000"/>
              <a:buFont typeface="StarSymbol"/>
              <a:buChar char=""/>
            </a:pPr>
            <a:r>
              <a:rPr lang="it-IT" sz="3200" strike="noStrike">
                <a:solidFill>
                  <a:srgbClr val="000000"/>
                </a:solidFill>
                <a:latin typeface="Calibri"/>
              </a:rPr>
              <a:t>Fai clic per modificare il formato del testo della struttura</a:t>
            </a:r>
            <a:endParaRPr/>
          </a:p>
          <a:p>
            <a:pPr lvl="1">
              <a:buSzPct val="75000"/>
              <a:buFont typeface="StarSymbol"/>
              <a:buChar char=""/>
            </a:pPr>
            <a:r>
              <a:rPr lang="it-IT" sz="3200" strike="noStrike">
                <a:solidFill>
                  <a:srgbClr val="000000"/>
                </a:solidFill>
                <a:latin typeface="Calibri"/>
              </a:rPr>
              <a:t>Secondo livello struttura</a:t>
            </a:r>
            <a:endParaRPr/>
          </a:p>
          <a:p>
            <a:pPr lvl="2">
              <a:buSzPct val="45000"/>
              <a:buFont typeface="StarSymbol"/>
              <a:buChar char=""/>
            </a:pPr>
            <a:r>
              <a:rPr lang="it-IT" sz="3200" strike="noStrike">
                <a:solidFill>
                  <a:srgbClr val="000000"/>
                </a:solidFill>
                <a:latin typeface="Calibri"/>
              </a:rPr>
              <a:t>Terzo livello struttura</a:t>
            </a:r>
            <a:endParaRPr/>
          </a:p>
          <a:p>
            <a:pPr lvl="3">
              <a:buSzPct val="75000"/>
              <a:buFont typeface="StarSymbol"/>
              <a:buChar char=""/>
            </a:pPr>
            <a:r>
              <a:rPr lang="it-IT" sz="3200" strike="noStrike">
                <a:solidFill>
                  <a:srgbClr val="000000"/>
                </a:solidFill>
                <a:latin typeface="Calibri"/>
              </a:rPr>
              <a:t>Quarto livello struttura</a:t>
            </a:r>
            <a:endParaRPr/>
          </a:p>
          <a:p>
            <a:pPr lvl="4">
              <a:buSzPct val="45000"/>
              <a:buFont typeface="StarSymbol"/>
              <a:buChar char=""/>
            </a:pPr>
            <a:r>
              <a:rPr lang="it-IT" sz="3200" strike="noStrike">
                <a:solidFill>
                  <a:srgbClr val="000000"/>
                </a:solidFill>
                <a:latin typeface="Calibri"/>
              </a:rPr>
              <a:t>Quinto livello struttura</a:t>
            </a:r>
            <a:endParaRPr/>
          </a:p>
          <a:p>
            <a:pPr lvl="5">
              <a:buSzPct val="45000"/>
              <a:buFont typeface="StarSymbol"/>
              <a:buChar char=""/>
            </a:pPr>
            <a:r>
              <a:rPr lang="it-IT" sz="3200" strike="noStrike">
                <a:solidFill>
                  <a:srgbClr val="000000"/>
                </a:solidFill>
                <a:latin typeface="Calibri"/>
              </a:rPr>
              <a:t>Sesto livello struttura</a:t>
            </a:r>
            <a:endParaRPr/>
          </a:p>
          <a:p>
            <a:pPr>
              <a:lnSpc>
                <a:spcPct val="100000"/>
              </a:lnSpc>
              <a:buFont typeface="Arial"/>
              <a:buChar char="•"/>
            </a:pPr>
            <a:r>
              <a:rPr lang="it-IT" sz="3200" strike="noStrike">
                <a:solidFill>
                  <a:srgbClr val="000000"/>
                </a:solidFill>
                <a:latin typeface="Calibri"/>
              </a:rPr>
              <a:t>Settimo livello strutturaFare clic per modificare stili del testo dello schema</a:t>
            </a:r>
            <a:endParaRPr/>
          </a:p>
          <a:p>
            <a:pPr lvl="1">
              <a:lnSpc>
                <a:spcPct val="100000"/>
              </a:lnSpc>
              <a:buFont typeface="Arial"/>
              <a:buChar char="–"/>
            </a:pPr>
            <a:r>
              <a:rPr lang="it-IT" sz="2800" strike="noStrike">
                <a:solidFill>
                  <a:srgbClr val="000000"/>
                </a:solidFill>
                <a:latin typeface="Calibri"/>
              </a:rPr>
              <a:t>Secondo livello</a:t>
            </a:r>
            <a:endParaRPr/>
          </a:p>
          <a:p>
            <a:pPr lvl="2">
              <a:lnSpc>
                <a:spcPct val="100000"/>
              </a:lnSpc>
              <a:buFont typeface="Arial"/>
              <a:buChar char="•"/>
            </a:pPr>
            <a:r>
              <a:rPr lang="it-IT" sz="2400" strike="noStrike">
                <a:solidFill>
                  <a:srgbClr val="000000"/>
                </a:solidFill>
                <a:latin typeface="Calibri"/>
              </a:rPr>
              <a:t>Terzo livello</a:t>
            </a:r>
            <a:endParaRPr/>
          </a:p>
          <a:p>
            <a:pPr lvl="3">
              <a:lnSpc>
                <a:spcPct val="100000"/>
              </a:lnSpc>
              <a:buFont typeface="Arial"/>
              <a:buChar char="–"/>
            </a:pPr>
            <a:r>
              <a:rPr lang="it-IT" sz="2000" strike="noStrike">
                <a:solidFill>
                  <a:srgbClr val="000000"/>
                </a:solidFill>
                <a:latin typeface="Calibri"/>
              </a:rPr>
              <a:t>Quarto livello</a:t>
            </a:r>
            <a:endParaRPr/>
          </a:p>
          <a:p>
            <a:pPr lvl="4">
              <a:lnSpc>
                <a:spcPct val="100000"/>
              </a:lnSpc>
              <a:buFont typeface="Arial"/>
              <a:buChar char="»"/>
            </a:pPr>
            <a:r>
              <a:rPr lang="it-IT" sz="2000" strike="noStrike">
                <a:solidFill>
                  <a:srgbClr val="000000"/>
                </a:solidFill>
                <a:latin typeface="Calibri"/>
              </a:rPr>
              <a:t>Quinto livello</a:t>
            </a:r>
            <a:endParaRPr/>
          </a:p>
        </p:txBody>
      </p:sp>
      <p:sp>
        <p:nvSpPr>
          <p:cNvPr id="260" name="PlaceHolder 2"/>
          <p:cNvSpPr>
            <a:spLocks noGrp="1"/>
          </p:cNvSpPr>
          <p:nvPr>
            <p:ph type="dt"/>
          </p:nvPr>
        </p:nvSpPr>
        <p:spPr>
          <a:xfrm>
            <a:off x="457200" y="6356520"/>
            <a:ext cx="2133360" cy="364680"/>
          </a:xfrm>
          <a:prstGeom prst="rect">
            <a:avLst/>
          </a:prstGeom>
        </p:spPr>
        <p:txBody>
          <a:bodyPr anchor="ctr"/>
          <a:p>
            <a:endParaRPr/>
          </a:p>
        </p:txBody>
      </p:sp>
      <p:sp>
        <p:nvSpPr>
          <p:cNvPr id="261" name="PlaceHolder 3"/>
          <p:cNvSpPr>
            <a:spLocks noGrp="1"/>
          </p:cNvSpPr>
          <p:nvPr>
            <p:ph type="ftr"/>
          </p:nvPr>
        </p:nvSpPr>
        <p:spPr>
          <a:xfrm>
            <a:off x="3124080" y="6356520"/>
            <a:ext cx="2895120" cy="364680"/>
          </a:xfrm>
          <a:prstGeom prst="rect">
            <a:avLst/>
          </a:prstGeom>
        </p:spPr>
        <p:txBody>
          <a:bodyPr anchor="ctr"/>
          <a:p>
            <a:endParaRPr/>
          </a:p>
        </p:txBody>
      </p:sp>
      <p:sp>
        <p:nvSpPr>
          <p:cNvPr id="262" name="PlaceHolder 4"/>
          <p:cNvSpPr>
            <a:spLocks noGrp="1"/>
          </p:cNvSpPr>
          <p:nvPr>
            <p:ph type="sldNum"/>
          </p:nvPr>
        </p:nvSpPr>
        <p:spPr>
          <a:xfrm>
            <a:off x="6553080" y="6356520"/>
            <a:ext cx="2133360" cy="364680"/>
          </a:xfrm>
          <a:prstGeom prst="rect">
            <a:avLst/>
          </a:prstGeom>
        </p:spPr>
        <p:txBody>
          <a:bodyPr anchor="ctr"/>
          <a:p>
            <a:pPr algn="r">
              <a:lnSpc>
                <a:spcPct val="100000"/>
              </a:lnSpc>
            </a:pPr>
            <a:fld id="{E0F8DA87-BFA2-47C6-BD5F-72EDC478E512}" type="slidenum">
              <a:rPr lang="it-IT" sz="1200" strike="noStrike">
                <a:solidFill>
                  <a:srgbClr val="7b9899"/>
                </a:solidFill>
                <a:latin typeface="Arial"/>
              </a:rPr>
              <a:t>&lt;numero&gt;</a:t>
            </a:fld>
            <a:endParaRPr/>
          </a:p>
        </p:txBody>
      </p:sp>
      <p:sp>
        <p:nvSpPr>
          <p:cNvPr id="263" name="PlaceHolder 5"/>
          <p:cNvSpPr>
            <a:spLocks noGrp="1"/>
          </p:cNvSpPr>
          <p:nvPr>
            <p:ph type="title"/>
          </p:nvPr>
        </p:nvSpPr>
        <p:spPr>
          <a:xfrm>
            <a:off x="457200" y="273600"/>
            <a:ext cx="8229240" cy="1144800"/>
          </a:xfrm>
          <a:prstGeom prst="rect">
            <a:avLst/>
          </a:prstGeom>
        </p:spPr>
        <p:txBody>
          <a:bodyPr lIns="0" rIns="0" tIns="0" bIns="0" anchor="ctr"/>
          <a:p>
            <a:r>
              <a:rPr lang="it-IT" sz="4400">
                <a:latin typeface="Arial"/>
              </a:rPr>
              <a:t>Fai clic per modificare il formato del testo del titolo</a:t>
            </a:r>
            <a:endParaRPr/>
          </a:p>
        </p:txBody>
      </p:sp>
    </p:spTree>
  </p:cSld>
  <p:clrMap bg1="lt1" bg2="lt2" tx1="dk1" tx2="dk2" accent1="accent1" accent2="accent2" accent3="accent3" accent4="accent4" accent5="accent5" accent6="accent6" hlink="hlink" folHlink="folHlink"/>
  <p:sldLayoutIdLst>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Lst>
</p:sldMaster>
</file>

<file path=ppt/slideMasters/slideMaster8.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298" name="PlaceHolder 1"/>
          <p:cNvSpPr>
            <a:spLocks noGrp="1"/>
          </p:cNvSpPr>
          <p:nvPr>
            <p:ph type="title"/>
          </p:nvPr>
        </p:nvSpPr>
        <p:spPr>
          <a:xfrm>
            <a:off x="722160" y="4406760"/>
            <a:ext cx="7772040" cy="1361880"/>
          </a:xfrm>
          <a:prstGeom prst="rect">
            <a:avLst/>
          </a:prstGeom>
        </p:spPr>
        <p:txBody>
          <a:bodyPr/>
          <a:p>
            <a:pPr>
              <a:lnSpc>
                <a:spcPct val="100000"/>
              </a:lnSpc>
            </a:pPr>
            <a:r>
              <a:rPr b="1" lang="it-IT" sz="4000" strike="noStrike" cap="all">
                <a:solidFill>
                  <a:srgbClr val="000000"/>
                </a:solidFill>
                <a:latin typeface="Calibri"/>
              </a:rPr>
              <a:t>Fare clic per modificare lo stile del titolo</a:t>
            </a:r>
            <a:endParaRPr/>
          </a:p>
        </p:txBody>
      </p:sp>
      <p:sp>
        <p:nvSpPr>
          <p:cNvPr id="299" name="PlaceHolder 2"/>
          <p:cNvSpPr>
            <a:spLocks noGrp="1"/>
          </p:cNvSpPr>
          <p:nvPr>
            <p:ph type="body"/>
          </p:nvPr>
        </p:nvSpPr>
        <p:spPr>
          <a:xfrm>
            <a:off x="722160" y="2906640"/>
            <a:ext cx="7772040" cy="1499760"/>
          </a:xfrm>
          <a:prstGeom prst="rect">
            <a:avLst/>
          </a:prstGeom>
        </p:spPr>
        <p:txBody>
          <a:bodyPr anchor="b"/>
          <a:p>
            <a:pPr>
              <a:buSzPct val="45000"/>
              <a:buFont typeface="StarSymbol"/>
              <a:buChar char=""/>
            </a:pPr>
            <a:r>
              <a:rPr lang="it-IT" sz="2000" strike="noStrike">
                <a:solidFill>
                  <a:srgbClr val="8b8b8b"/>
                </a:solidFill>
                <a:latin typeface="Calibri"/>
              </a:rPr>
              <a:t>Fai clic per modificare il formato del testo della struttura</a:t>
            </a:r>
            <a:endParaRPr/>
          </a:p>
          <a:p>
            <a:pPr lvl="1">
              <a:buSzPct val="75000"/>
              <a:buFont typeface="StarSymbol"/>
              <a:buChar char=""/>
            </a:pPr>
            <a:r>
              <a:rPr lang="it-IT" sz="2000" strike="noStrike">
                <a:solidFill>
                  <a:srgbClr val="8b8b8b"/>
                </a:solidFill>
                <a:latin typeface="Calibri"/>
              </a:rPr>
              <a:t>Secondo livello struttura</a:t>
            </a:r>
            <a:endParaRPr/>
          </a:p>
          <a:p>
            <a:pPr lvl="2">
              <a:buSzPct val="45000"/>
              <a:buFont typeface="StarSymbol"/>
              <a:buChar char=""/>
            </a:pPr>
            <a:r>
              <a:rPr lang="it-IT" sz="2000" strike="noStrike">
                <a:solidFill>
                  <a:srgbClr val="8b8b8b"/>
                </a:solidFill>
                <a:latin typeface="Calibri"/>
              </a:rPr>
              <a:t>Terzo livello struttura</a:t>
            </a:r>
            <a:endParaRPr/>
          </a:p>
          <a:p>
            <a:pPr lvl="3">
              <a:buSzPct val="75000"/>
              <a:buFont typeface="StarSymbol"/>
              <a:buChar char=""/>
            </a:pPr>
            <a:r>
              <a:rPr lang="it-IT" sz="2000" strike="noStrike">
                <a:solidFill>
                  <a:srgbClr val="8b8b8b"/>
                </a:solidFill>
                <a:latin typeface="Calibri"/>
              </a:rPr>
              <a:t>Quarto livello struttura</a:t>
            </a:r>
            <a:endParaRPr/>
          </a:p>
          <a:p>
            <a:pPr lvl="4">
              <a:buSzPct val="45000"/>
              <a:buFont typeface="StarSymbol"/>
              <a:buChar char=""/>
            </a:pPr>
            <a:r>
              <a:rPr lang="it-IT" sz="2000" strike="noStrike">
                <a:solidFill>
                  <a:srgbClr val="8b8b8b"/>
                </a:solidFill>
                <a:latin typeface="Calibri"/>
              </a:rPr>
              <a:t>Quinto livello struttura</a:t>
            </a:r>
            <a:endParaRPr/>
          </a:p>
          <a:p>
            <a:pPr lvl="5">
              <a:buSzPct val="45000"/>
              <a:buFont typeface="StarSymbol"/>
              <a:buChar char=""/>
            </a:pPr>
            <a:r>
              <a:rPr lang="it-IT" sz="2000" strike="noStrike">
                <a:solidFill>
                  <a:srgbClr val="8b8b8b"/>
                </a:solidFill>
                <a:latin typeface="Calibri"/>
              </a:rPr>
              <a:t>Sesto livello struttura</a:t>
            </a:r>
            <a:endParaRPr/>
          </a:p>
          <a:p>
            <a:pPr>
              <a:lnSpc>
                <a:spcPct val="100000"/>
              </a:lnSpc>
            </a:pPr>
            <a:r>
              <a:rPr lang="it-IT" sz="2000" strike="noStrike">
                <a:solidFill>
                  <a:srgbClr val="8b8b8b"/>
                </a:solidFill>
                <a:latin typeface="Calibri"/>
              </a:rPr>
              <a:t>Settimo livello strutturaFare clic per modificare stili del testo dello schema</a:t>
            </a:r>
            <a:endParaRPr/>
          </a:p>
        </p:txBody>
      </p:sp>
      <p:sp>
        <p:nvSpPr>
          <p:cNvPr id="300" name="PlaceHolder 3"/>
          <p:cNvSpPr>
            <a:spLocks noGrp="1"/>
          </p:cNvSpPr>
          <p:nvPr>
            <p:ph type="dt"/>
          </p:nvPr>
        </p:nvSpPr>
        <p:spPr>
          <a:xfrm>
            <a:off x="457200" y="6356520"/>
            <a:ext cx="2133360" cy="364680"/>
          </a:xfrm>
          <a:prstGeom prst="rect">
            <a:avLst/>
          </a:prstGeom>
        </p:spPr>
        <p:txBody>
          <a:bodyPr anchor="ctr"/>
          <a:p>
            <a:pPr>
              <a:lnSpc>
                <a:spcPct val="100000"/>
              </a:lnSpc>
            </a:pPr>
            <a:r>
              <a:rPr lang="it-IT" sz="1200" strike="noStrike">
                <a:solidFill>
                  <a:srgbClr val="8b8b8b"/>
                </a:solidFill>
                <a:latin typeface="Arial"/>
              </a:rPr>
              <a:t>20/04/17</a:t>
            </a:r>
            <a:endParaRPr/>
          </a:p>
        </p:txBody>
      </p:sp>
      <p:sp>
        <p:nvSpPr>
          <p:cNvPr id="301" name="PlaceHolder 4"/>
          <p:cNvSpPr>
            <a:spLocks noGrp="1"/>
          </p:cNvSpPr>
          <p:nvPr>
            <p:ph type="ftr"/>
          </p:nvPr>
        </p:nvSpPr>
        <p:spPr>
          <a:xfrm>
            <a:off x="3124080" y="6356520"/>
            <a:ext cx="2895120" cy="364680"/>
          </a:xfrm>
          <a:prstGeom prst="rect">
            <a:avLst/>
          </a:prstGeom>
        </p:spPr>
        <p:txBody>
          <a:bodyPr anchor="ctr"/>
          <a:p>
            <a:endParaRPr/>
          </a:p>
        </p:txBody>
      </p:sp>
      <p:sp>
        <p:nvSpPr>
          <p:cNvPr id="302" name="PlaceHolder 5"/>
          <p:cNvSpPr>
            <a:spLocks noGrp="1"/>
          </p:cNvSpPr>
          <p:nvPr>
            <p:ph type="sldNum"/>
          </p:nvPr>
        </p:nvSpPr>
        <p:spPr>
          <a:xfrm>
            <a:off x="6553080" y="6356520"/>
            <a:ext cx="2133360" cy="364680"/>
          </a:xfrm>
          <a:prstGeom prst="rect">
            <a:avLst/>
          </a:prstGeom>
        </p:spPr>
        <p:txBody>
          <a:bodyPr anchor="ctr"/>
          <a:p>
            <a:pPr algn="r">
              <a:lnSpc>
                <a:spcPct val="100000"/>
              </a:lnSpc>
            </a:pPr>
            <a:fld id="{3DFD8469-2C78-4443-87BA-F750D3518A79}" type="slidenum">
              <a:rPr lang="it-IT" sz="1200" strike="noStrike">
                <a:solidFill>
                  <a:srgbClr val="8b8b8b"/>
                </a:solidFill>
                <a:latin typeface="Arial"/>
              </a:rPr>
              <a:t>&lt;numero&gt;</a:t>
            </a:fld>
            <a:endParaRPr/>
          </a:p>
        </p:txBody>
      </p:sp>
    </p:spTree>
  </p:cSld>
  <p:clrMap bg1="lt1" bg2="lt2" tx1="dk1" tx2="dk2" accent1="accent1" accent2="accent2" accent3="accent3" accent4="accent4" accent5="accent5" accent6="accent6" hlink="hlink" folHlink="folHlink"/>
  <p:sldLayoutIdLst>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Lst>
</p:sldMaster>
</file>

<file path=ppt/slideMasters/slideMaster9.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337" name="CustomShape 1"/>
          <p:cNvSpPr/>
          <p:nvPr/>
        </p:nvSpPr>
        <p:spPr>
          <a:xfrm>
            <a:off x="500040" y="5945040"/>
            <a:ext cx="4939920" cy="920520"/>
          </a:xfrm>
          <a:custGeom>
            <a:avLst/>
            <a:gdLst/>
            <a:ahLst/>
            <a:rect l="0" t="0" r="r" b="b"/>
            <a:pathLst>
              <a:path w="7486" h="338">
                <a:moveTo>
                  <a:pt x="0" y="2"/>
                </a:moveTo>
                <a:lnTo>
                  <a:pt x="7485" y="337"/>
                </a:lnTo>
                <a:lnTo>
                  <a:pt x="5558" y="337"/>
                </a:lnTo>
                <a:lnTo>
                  <a:pt x="1" y="0"/>
                </a:lnTo>
              </a:path>
            </a:pathLst>
          </a:custGeom>
          <a:solidFill>
            <a:schemeClr val="accent1">
              <a:tint val="65000"/>
              <a:satMod val="115000"/>
              <a:alpha val="40000"/>
            </a:schemeClr>
          </a:solidFill>
          <a:ln w="9360">
            <a:noFill/>
          </a:ln>
        </p:spPr>
        <p:style>
          <a:lnRef idx="0"/>
          <a:fillRef idx="0"/>
          <a:effectRef idx="0"/>
          <a:fontRef idx="minor"/>
        </p:style>
      </p:sp>
      <p:sp>
        <p:nvSpPr>
          <p:cNvPr id="338" name="CustomShape 2"/>
          <p:cNvSpPr/>
          <p:nvPr/>
        </p:nvSpPr>
        <p:spPr>
          <a:xfrm>
            <a:off x="485640" y="5938920"/>
            <a:ext cx="3690720" cy="933120"/>
          </a:xfrm>
          <a:custGeom>
            <a:avLst/>
            <a:gdLst/>
            <a:ahLst/>
            <a:rect l="0" t="0" r="r" b="b"/>
            <a:pathLst>
              <a:path w="5592" h="589">
                <a:moveTo>
                  <a:pt x="0" y="0"/>
                </a:moveTo>
                <a:lnTo>
                  <a:pt x="5591" y="585"/>
                </a:lnTo>
                <a:lnTo>
                  <a:pt x="4415" y="588"/>
                </a:lnTo>
                <a:lnTo>
                  <a:pt x="12" y="4"/>
                </a:lnTo>
              </a:path>
            </a:pathLst>
          </a:custGeom>
          <a:solidFill>
            <a:srgbClr val="000000"/>
          </a:solidFill>
          <a:ln w="9360">
            <a:noFill/>
          </a:ln>
        </p:spPr>
        <p:style>
          <a:lnRef idx="0"/>
          <a:fillRef idx="0"/>
          <a:effectRef idx="0"/>
          <a:fontRef idx="minor"/>
        </p:style>
      </p:sp>
      <p:sp>
        <p:nvSpPr>
          <p:cNvPr id="339" name="CustomShape 3"/>
          <p:cNvSpPr/>
          <p:nvPr/>
        </p:nvSpPr>
        <p:spPr>
          <a:xfrm>
            <a:off x="-6120" y="5791320"/>
            <a:ext cx="3402000" cy="1080360"/>
          </a:xfrm>
          <a:prstGeom prst="rtTriangle">
            <a:avLst/>
          </a:prstGeom>
          <a:blipFill>
            <a:blip r:embed="rId2"/>
            <a:tile/>
          </a:blipFill>
          <a:ln w="12600">
            <a:noFill/>
          </a:ln>
          <a:effectLst>
            <a:outerShdw blurRad="50800" dir="5400000" dist="38100" rotWithShape="0">
              <a:srgbClr val="000000">
                <a:alpha val="35000"/>
              </a:srgbClr>
            </a:outerShdw>
          </a:effectLst>
        </p:spPr>
        <p:style>
          <a:lnRef idx="3">
            <a:schemeClr val="lt1"/>
          </a:lnRef>
          <a:fillRef idx="1">
            <a:schemeClr val="accent1"/>
          </a:fillRef>
          <a:effectRef idx="1">
            <a:schemeClr val="accent1"/>
          </a:effectRef>
          <a:fontRef idx="minor"/>
        </p:style>
      </p:sp>
      <p:sp>
        <p:nvSpPr>
          <p:cNvPr id="340" name="Line 4"/>
          <p:cNvSpPr/>
          <p:nvPr/>
        </p:nvSpPr>
        <p:spPr>
          <a:xfrm>
            <a:off x="-9000" y="5787720"/>
            <a:ext cx="3405240" cy="1084320"/>
          </a:xfrm>
          <a:prstGeom prst="line">
            <a:avLst/>
          </a:prstGeom>
          <a:ln w="12240">
            <a:solidFill>
              <a:srgbClr val="196f85"/>
            </a:solidFill>
            <a:miter/>
          </a:ln>
        </p:spPr>
      </p:sp>
      <p:sp>
        <p:nvSpPr>
          <p:cNvPr id="341" name="PlaceHolder 5"/>
          <p:cNvSpPr>
            <a:spLocks noGrp="1"/>
          </p:cNvSpPr>
          <p:nvPr>
            <p:ph type="body"/>
          </p:nvPr>
        </p:nvSpPr>
        <p:spPr>
          <a:xfrm>
            <a:off x="457200" y="274680"/>
            <a:ext cx="8229240" cy="5851080"/>
          </a:xfrm>
          <a:prstGeom prst="rect">
            <a:avLst/>
          </a:prstGeom>
        </p:spPr>
        <p:txBody>
          <a:bodyPr/>
          <a:p>
            <a:pPr>
              <a:buSzPct val="45000"/>
              <a:buFont typeface="StarSymbol"/>
              <a:buChar char=""/>
            </a:pPr>
            <a:r>
              <a:rPr lang="it-IT" sz="2700" strike="noStrike">
                <a:solidFill>
                  <a:srgbClr val="000000"/>
                </a:solidFill>
                <a:latin typeface="Lucida Sans Unicode"/>
              </a:rPr>
              <a:t>Fai clic per modificare il formato del testo della struttura</a:t>
            </a:r>
            <a:endParaRPr/>
          </a:p>
          <a:p>
            <a:pPr lvl="1">
              <a:buSzPct val="75000"/>
              <a:buFont typeface="StarSymbol"/>
              <a:buChar char=""/>
            </a:pPr>
            <a:r>
              <a:rPr lang="it-IT" sz="2700" strike="noStrike">
                <a:solidFill>
                  <a:srgbClr val="000000"/>
                </a:solidFill>
                <a:latin typeface="Lucida Sans Unicode"/>
              </a:rPr>
              <a:t>Secondo livello struttura</a:t>
            </a:r>
            <a:endParaRPr/>
          </a:p>
          <a:p>
            <a:pPr lvl="2">
              <a:buSzPct val="45000"/>
              <a:buFont typeface="StarSymbol"/>
              <a:buChar char=""/>
            </a:pPr>
            <a:r>
              <a:rPr lang="it-IT" sz="2700" strike="noStrike">
                <a:solidFill>
                  <a:srgbClr val="000000"/>
                </a:solidFill>
                <a:latin typeface="Lucida Sans Unicode"/>
              </a:rPr>
              <a:t>Terzo livello struttura</a:t>
            </a:r>
            <a:endParaRPr/>
          </a:p>
          <a:p>
            <a:pPr lvl="3">
              <a:buSzPct val="75000"/>
              <a:buFont typeface="StarSymbol"/>
              <a:buChar char=""/>
            </a:pPr>
            <a:r>
              <a:rPr lang="it-IT" sz="2700" strike="noStrike">
                <a:solidFill>
                  <a:srgbClr val="000000"/>
                </a:solidFill>
                <a:latin typeface="Lucida Sans Unicode"/>
              </a:rPr>
              <a:t>Quarto livello struttura</a:t>
            </a:r>
            <a:endParaRPr/>
          </a:p>
          <a:p>
            <a:pPr lvl="4">
              <a:buSzPct val="45000"/>
              <a:buFont typeface="StarSymbol"/>
              <a:buChar char=""/>
            </a:pPr>
            <a:r>
              <a:rPr lang="it-IT" sz="2700" strike="noStrike">
                <a:solidFill>
                  <a:srgbClr val="000000"/>
                </a:solidFill>
                <a:latin typeface="Lucida Sans Unicode"/>
              </a:rPr>
              <a:t>Quinto livello struttura</a:t>
            </a:r>
            <a:endParaRPr/>
          </a:p>
          <a:p>
            <a:pPr lvl="5">
              <a:buSzPct val="45000"/>
              <a:buFont typeface="StarSymbol"/>
              <a:buChar char=""/>
            </a:pPr>
            <a:r>
              <a:rPr lang="it-IT" sz="2700" strike="noStrike">
                <a:solidFill>
                  <a:srgbClr val="000000"/>
                </a:solidFill>
                <a:latin typeface="Lucida Sans Unicode"/>
              </a:rPr>
              <a:t>Sesto livello struttura</a:t>
            </a:r>
            <a:endParaRPr/>
          </a:p>
          <a:p>
            <a:pPr>
              <a:lnSpc>
                <a:spcPct val="100000"/>
              </a:lnSpc>
              <a:buSzPct val="68000"/>
              <a:buFont typeface="Wingdings 3" charset="2"/>
              <a:buChar char=""/>
            </a:pPr>
            <a:r>
              <a:rPr lang="it-IT" sz="2700" strike="noStrike">
                <a:solidFill>
                  <a:srgbClr val="000000"/>
                </a:solidFill>
                <a:latin typeface="Lucida Sans Unicode"/>
              </a:rPr>
              <a:t>Settimo livello strutturaFare clic per modificare stili del testo dello schema</a:t>
            </a:r>
            <a:endParaRPr/>
          </a:p>
          <a:p>
            <a:pPr lvl="1">
              <a:lnSpc>
                <a:spcPct val="100000"/>
              </a:lnSpc>
              <a:buFont typeface="Verdana"/>
              <a:buChar char="◦"/>
            </a:pPr>
            <a:r>
              <a:rPr lang="it-IT" sz="2300" strike="noStrike">
                <a:solidFill>
                  <a:srgbClr val="000000"/>
                </a:solidFill>
                <a:latin typeface="Lucida Sans Unicode"/>
              </a:rPr>
              <a:t>Secondo livello</a:t>
            </a:r>
            <a:endParaRPr/>
          </a:p>
          <a:p>
            <a:pPr lvl="2">
              <a:lnSpc>
                <a:spcPct val="100000"/>
              </a:lnSpc>
              <a:buFont typeface="Wingdings 2" charset="2"/>
              <a:buChar char=""/>
            </a:pPr>
            <a:r>
              <a:rPr lang="it-IT" sz="2100" strike="noStrike">
                <a:solidFill>
                  <a:srgbClr val="000000"/>
                </a:solidFill>
                <a:latin typeface="Lucida Sans Unicode"/>
              </a:rPr>
              <a:t>Terzo livello</a:t>
            </a:r>
            <a:endParaRPr/>
          </a:p>
          <a:p>
            <a:pPr lvl="3">
              <a:lnSpc>
                <a:spcPct val="100000"/>
              </a:lnSpc>
              <a:buFont typeface="Wingdings 2" charset="2"/>
              <a:buChar char=""/>
            </a:pPr>
            <a:r>
              <a:rPr lang="it-IT" sz="1900" strike="noStrike">
                <a:solidFill>
                  <a:srgbClr val="000000"/>
                </a:solidFill>
                <a:latin typeface="Lucida Sans Unicode"/>
              </a:rPr>
              <a:t>Quarto livello</a:t>
            </a:r>
            <a:endParaRPr/>
          </a:p>
          <a:p>
            <a:pPr lvl="4">
              <a:lnSpc>
                <a:spcPct val="100000"/>
              </a:lnSpc>
              <a:buFont typeface="Wingdings 2" charset="2"/>
              <a:buChar char=""/>
            </a:pPr>
            <a:r>
              <a:rPr lang="it-IT" strike="noStrike">
                <a:solidFill>
                  <a:srgbClr val="000000"/>
                </a:solidFill>
                <a:latin typeface="Lucida Sans Unicode"/>
              </a:rPr>
              <a:t>Quinto livello</a:t>
            </a:r>
            <a:endParaRPr/>
          </a:p>
        </p:txBody>
      </p:sp>
      <p:sp>
        <p:nvSpPr>
          <p:cNvPr id="342" name="PlaceHolder 6"/>
          <p:cNvSpPr>
            <a:spLocks noGrp="1"/>
          </p:cNvSpPr>
          <p:nvPr>
            <p:ph type="dt"/>
          </p:nvPr>
        </p:nvSpPr>
        <p:spPr>
          <a:xfrm>
            <a:off x="6727680" y="6408720"/>
            <a:ext cx="1918800" cy="364680"/>
          </a:xfrm>
          <a:prstGeom prst="rect">
            <a:avLst/>
          </a:prstGeom>
        </p:spPr>
        <p:txBody>
          <a:bodyPr lIns="90000" rIns="90000" tIns="45000" bIns="45000" anchor="b"/>
          <a:p>
            <a:endParaRPr/>
          </a:p>
        </p:txBody>
      </p:sp>
      <p:sp>
        <p:nvSpPr>
          <p:cNvPr id="343" name="PlaceHolder 7"/>
          <p:cNvSpPr>
            <a:spLocks noGrp="1"/>
          </p:cNvSpPr>
          <p:nvPr>
            <p:ph type="ftr"/>
          </p:nvPr>
        </p:nvSpPr>
        <p:spPr>
          <a:xfrm>
            <a:off x="4379760" y="6408720"/>
            <a:ext cx="2350800" cy="364680"/>
          </a:xfrm>
          <a:prstGeom prst="rect">
            <a:avLst/>
          </a:prstGeom>
        </p:spPr>
        <p:txBody>
          <a:bodyPr lIns="90000" rIns="90000" tIns="45000" bIns="45000" anchor="b"/>
          <a:p>
            <a:endParaRPr/>
          </a:p>
        </p:txBody>
      </p:sp>
      <p:sp>
        <p:nvSpPr>
          <p:cNvPr id="344" name="PlaceHolder 8"/>
          <p:cNvSpPr>
            <a:spLocks noGrp="1"/>
          </p:cNvSpPr>
          <p:nvPr>
            <p:ph type="sldNum"/>
          </p:nvPr>
        </p:nvSpPr>
        <p:spPr>
          <a:xfrm>
            <a:off x="8647200" y="6408720"/>
            <a:ext cx="366480" cy="364680"/>
          </a:xfrm>
          <a:prstGeom prst="rect">
            <a:avLst/>
          </a:prstGeom>
        </p:spPr>
        <p:txBody>
          <a:bodyPr lIns="90000" rIns="90000" tIns="45000" bIns="45000" anchor="b"/>
          <a:p>
            <a:pPr algn="r">
              <a:lnSpc>
                <a:spcPct val="100000"/>
              </a:lnSpc>
            </a:pPr>
            <a:fld id="{DD0747C7-086A-4429-B5C4-A6E4AF3C0A3E}" type="slidenum">
              <a:rPr lang="it-IT" sz="1000" strike="noStrike">
                <a:solidFill>
                  <a:srgbClr val="000000"/>
                </a:solidFill>
                <a:latin typeface="Lucida Sans Unicode"/>
              </a:rPr>
              <a:t>&lt;numero&gt;</a:t>
            </a:fld>
            <a:endParaRPr/>
          </a:p>
        </p:txBody>
      </p:sp>
      <p:sp>
        <p:nvSpPr>
          <p:cNvPr id="345" name="PlaceHolder 9"/>
          <p:cNvSpPr>
            <a:spLocks noGrp="1"/>
          </p:cNvSpPr>
          <p:nvPr>
            <p:ph type="title"/>
          </p:nvPr>
        </p:nvSpPr>
        <p:spPr>
          <a:xfrm>
            <a:off x="457200" y="273600"/>
            <a:ext cx="8229240" cy="1144800"/>
          </a:xfrm>
          <a:prstGeom prst="rect">
            <a:avLst/>
          </a:prstGeom>
        </p:spPr>
        <p:txBody>
          <a:bodyPr lIns="0" rIns="0" tIns="0" bIns="0" anchor="ctr"/>
          <a:p>
            <a:r>
              <a:rPr lang="it-IT" sz="4100">
                <a:latin typeface="Arial"/>
              </a:rPr>
              <a:t>Fai clic per modificare il formato del testo del titolo</a:t>
            </a:r>
            <a:endParaRPr/>
          </a:p>
        </p:txBody>
      </p:sp>
    </p:spTree>
  </p:cSld>
  <p:clrMap bg1="lt1" bg2="lt2" tx1="dk1" tx2="dk2" accent1="accent1" accent2="accent2" accent3="accent3" accent4="accent4" accent5="accent5" accent6="accent6" hlink="hlink" folHlink="folHlink"/>
  <p:sldLayoutIdLst>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35.png"/><Relationship Id="rId2" Type="http://schemas.openxmlformats.org/officeDocument/2006/relationships/image" Target="../media/image36.png"/><Relationship Id="rId3" Type="http://schemas.openxmlformats.org/officeDocument/2006/relationships/image" Target="../media/image37.jpeg"/><Relationship Id="rId4" Type="http://schemas.openxmlformats.org/officeDocument/2006/relationships/image" Target="../media/image38.png"/><Relationship Id="rId5" Type="http://schemas.openxmlformats.org/officeDocument/2006/relationships/slideLayout" Target="../slideLayouts/slideLayout2.xml"/><Relationship Id="rId6"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59.png"/><Relationship Id="rId2" Type="http://schemas.openxmlformats.org/officeDocument/2006/relationships/image" Target="../media/image60.png"/><Relationship Id="rId3" Type="http://schemas.openxmlformats.org/officeDocument/2006/relationships/image" Target="../media/image61.png"/><Relationship Id="rId4" Type="http://schemas.openxmlformats.org/officeDocument/2006/relationships/image" Target="../media/image62.png"/><Relationship Id="rId5" Type="http://schemas.openxmlformats.org/officeDocument/2006/relationships/image" Target="../media/image63.png"/><Relationship Id="rId6" Type="http://schemas.openxmlformats.org/officeDocument/2006/relationships/image" Target="../media/image64.png"/><Relationship Id="rId7" Type="http://schemas.openxmlformats.org/officeDocument/2006/relationships/image" Target="../media/image65.png"/><Relationship Id="rId8" Type="http://schemas.openxmlformats.org/officeDocument/2006/relationships/image" Target="../media/image66.png"/><Relationship Id="rId9" Type="http://schemas.openxmlformats.org/officeDocument/2006/relationships/image" Target="../media/image67.png"/><Relationship Id="rId10" Type="http://schemas.openxmlformats.org/officeDocument/2006/relationships/slideLayout" Target="../slideLayouts/slideLayout49.xml"/><Relationship Id="rId11"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image" Target="../media/image68.png"/><Relationship Id="rId2" Type="http://schemas.openxmlformats.org/officeDocument/2006/relationships/image" Target="../media/image69.png"/><Relationship Id="rId3" Type="http://schemas.openxmlformats.org/officeDocument/2006/relationships/image" Target="../media/image70.png"/><Relationship Id="rId4" Type="http://schemas.openxmlformats.org/officeDocument/2006/relationships/image" Target="../media/image71.png"/><Relationship Id="rId5" Type="http://schemas.openxmlformats.org/officeDocument/2006/relationships/slideLayout" Target="../slideLayouts/slideLayout25.xml"/><Relationship Id="rId6" Type="http://schemas.openxmlformats.org/officeDocument/2006/relationships/notesSlide" Target="../notesSlides/notesSlide11.xml"/>
</Relationships>
</file>

<file path=ppt/slides/_rels/slide12.xml.rels><?xml version="1.0" encoding="UTF-8"?>
<Relationships xmlns="http://schemas.openxmlformats.org/package/2006/relationships"><Relationship Id="rId1" Type="http://schemas.openxmlformats.org/officeDocument/2006/relationships/image" Target="../media/image72.png"/><Relationship Id="rId2" Type="http://schemas.openxmlformats.org/officeDocument/2006/relationships/slideLayout" Target="../slideLayouts/slideLayout25.xml"/>
</Relationships>
</file>

<file path=ppt/slides/_rels/slide13.xml.rels><?xml version="1.0" encoding="UTF-8"?>
<Relationships xmlns="http://schemas.openxmlformats.org/package/2006/relationships"><Relationship Id="rId1" Type="http://schemas.openxmlformats.org/officeDocument/2006/relationships/image" Target="../media/image73.jpeg"/><Relationship Id="rId2" Type="http://schemas.openxmlformats.org/officeDocument/2006/relationships/image" Target="../media/image74.jpeg"/><Relationship Id="rId3" Type="http://schemas.openxmlformats.org/officeDocument/2006/relationships/image" Target="../media/image75.jpeg"/><Relationship Id="rId4" Type="http://schemas.openxmlformats.org/officeDocument/2006/relationships/image" Target="../media/image76.jpeg"/><Relationship Id="rId5" Type="http://schemas.openxmlformats.org/officeDocument/2006/relationships/image" Target="../media/image77.jpeg"/><Relationship Id="rId6" Type="http://schemas.openxmlformats.org/officeDocument/2006/relationships/image" Target="../media/image78.png"/><Relationship Id="rId7" Type="http://schemas.openxmlformats.org/officeDocument/2006/relationships/slideLayout" Target="../slideLayouts/slideLayout61.xml"/><Relationship Id="rId8"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image" Target="../media/image79.png"/><Relationship Id="rId2" Type="http://schemas.openxmlformats.org/officeDocument/2006/relationships/image" Target="../media/image80.wmf"/><Relationship Id="rId3" Type="http://schemas.openxmlformats.org/officeDocument/2006/relationships/image" Target="../media/image81.wmf"/><Relationship Id="rId4" Type="http://schemas.openxmlformats.org/officeDocument/2006/relationships/slideLayout" Target="../slideLayouts/slideLayout73.xml"/><Relationship Id="rId5" Type="http://schemas.openxmlformats.org/officeDocument/2006/relationships/notesSlide" Target="../notesSlides/notesSlide14.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85.xml"/>
</Relationships>
</file>

<file path=ppt/slides/_rels/slide16.xml.rels><?xml version="1.0" encoding="UTF-8"?>
<Relationships xmlns="http://schemas.openxmlformats.org/package/2006/relationships"><Relationship Id="rId1" Type="http://schemas.openxmlformats.org/officeDocument/2006/relationships/image" Target="../media/image82.png"/><Relationship Id="rId2" Type="http://schemas.openxmlformats.org/officeDocument/2006/relationships/image" Target="../media/image83.png"/><Relationship Id="rId3" Type="http://schemas.openxmlformats.org/officeDocument/2006/relationships/image" Target="../media/image84.jpeg"/><Relationship Id="rId4" Type="http://schemas.openxmlformats.org/officeDocument/2006/relationships/image" Target="../media/image85.png"/><Relationship Id="rId5" Type="http://schemas.openxmlformats.org/officeDocument/2006/relationships/image" Target="../media/image86.wmf"/><Relationship Id="rId6" Type="http://schemas.openxmlformats.org/officeDocument/2006/relationships/slideLayout" Target="../slideLayouts/slideLayout13.xml"/><Relationship Id="rId7" Type="http://schemas.openxmlformats.org/officeDocument/2006/relationships/notesSlide" Target="../notesSlides/notesSlide16.xml"/>
</Relationships>
</file>

<file path=ppt/slides/_rels/slide17.xml.rels><?xml version="1.0" encoding="UTF-8"?>
<Relationships xmlns="http://schemas.openxmlformats.org/package/2006/relationships"><Relationship Id="rId1" Type="http://schemas.openxmlformats.org/officeDocument/2006/relationships/image" Target="../media/image87.wmf"/><Relationship Id="rId2" Type="http://schemas.openxmlformats.org/officeDocument/2006/relationships/slideLayout" Target="../slideLayouts/slideLayout49.xml"/>
</Relationships>
</file>

<file path=ppt/slides/_rels/slide18.xml.rels><?xml version="1.0" encoding="UTF-8"?>
<Relationships xmlns="http://schemas.openxmlformats.org/package/2006/relationships"><Relationship Id="rId1" Type="http://schemas.openxmlformats.org/officeDocument/2006/relationships/image" Target="../media/image88.png"/><Relationship Id="rId2" Type="http://schemas.openxmlformats.org/officeDocument/2006/relationships/image" Target="../media/image89.png"/><Relationship Id="rId3" Type="http://schemas.openxmlformats.org/officeDocument/2006/relationships/image" Target="../media/image90.png"/><Relationship Id="rId4" Type="http://schemas.openxmlformats.org/officeDocument/2006/relationships/image" Target="../media/image91.png"/><Relationship Id="rId5" Type="http://schemas.openxmlformats.org/officeDocument/2006/relationships/image" Target="../media/image92.png"/><Relationship Id="rId6" Type="http://schemas.openxmlformats.org/officeDocument/2006/relationships/slideLayout" Target="../slideLayouts/slideLayout49.xml"/>
</Relationships>
</file>

<file path=ppt/slides/_rels/slide19.xml.rels><?xml version="1.0" encoding="UTF-8"?>
<Relationships xmlns="http://schemas.openxmlformats.org/package/2006/relationships"><Relationship Id="rId1" Type="http://schemas.openxmlformats.org/officeDocument/2006/relationships/image" Target="../media/image93.wmf"/><Relationship Id="rId2" Type="http://schemas.openxmlformats.org/officeDocument/2006/relationships/slideLayout" Target="../slideLayouts/slideLayout49.xml"/>
</Relationships>
</file>

<file path=ppt/slides/_rels/slide2.xml.rels><?xml version="1.0" encoding="UTF-8"?>
<Relationships xmlns="http://schemas.openxmlformats.org/package/2006/relationships"><Relationship Id="rId1" Type="http://schemas.openxmlformats.org/officeDocument/2006/relationships/image" Target="../media/image39.png"/><Relationship Id="rId2" Type="http://schemas.openxmlformats.org/officeDocument/2006/relationships/slideLayout" Target="../slideLayouts/slideLayout13.xml"/><Relationship Id="rId3" Type="http://schemas.openxmlformats.org/officeDocument/2006/relationships/notesSlide" Target="../notesSlides/notesSlide2.xml"/>
</Relationships>
</file>

<file path=ppt/slides/_rels/slide20.xml.rels><?xml version="1.0" encoding="UTF-8"?>
<Relationships xmlns="http://schemas.openxmlformats.org/package/2006/relationships"><Relationship Id="rId1" Type="http://schemas.openxmlformats.org/officeDocument/2006/relationships/image" Target="../media/image94.jpeg"/><Relationship Id="rId2" Type="http://schemas.openxmlformats.org/officeDocument/2006/relationships/image" Target="../media/image95.wmf"/><Relationship Id="rId3" Type="http://schemas.openxmlformats.org/officeDocument/2006/relationships/image" Target="../media/image96.wmf"/><Relationship Id="rId4" Type="http://schemas.openxmlformats.org/officeDocument/2006/relationships/image" Target="../media/image97.png"/><Relationship Id="rId5" Type="http://schemas.openxmlformats.org/officeDocument/2006/relationships/slideLayout" Target="../slideLayouts/slideLayout97.xml"/><Relationship Id="rId6" Type="http://schemas.openxmlformats.org/officeDocument/2006/relationships/notesSlide" Target="../notesSlides/notesSlide20.xml"/>
</Relationships>
</file>

<file path=ppt/slides/_rels/slide21.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22.xml.rels><?xml version="1.0" encoding="UTF-8"?>
<Relationships xmlns="http://schemas.openxmlformats.org/package/2006/relationships"><Relationship Id="rId1" Type="http://schemas.openxmlformats.org/officeDocument/2006/relationships/image" Target="../media/image98.png"/><Relationship Id="rId2" Type="http://schemas.openxmlformats.org/officeDocument/2006/relationships/image" Target="../media/image99.png"/><Relationship Id="rId3" Type="http://schemas.openxmlformats.org/officeDocument/2006/relationships/slideLayout" Target="../slideLayouts/slideLayout49.xml"/><Relationship Id="rId4" Type="http://schemas.openxmlformats.org/officeDocument/2006/relationships/notesSlide" Target="../notesSlides/notesSlide22.xml"/>
</Relationships>
</file>

<file path=ppt/slides/_rels/slide23.xml.rels><?xml version="1.0" encoding="UTF-8"?>
<Relationships xmlns="http://schemas.openxmlformats.org/package/2006/relationships"><Relationship Id="rId1" Type="http://schemas.openxmlformats.org/officeDocument/2006/relationships/image" Target="../media/image100.png"/><Relationship Id="rId2" Type="http://schemas.openxmlformats.org/officeDocument/2006/relationships/image" Target="../media/image101.png"/><Relationship Id="rId3" Type="http://schemas.openxmlformats.org/officeDocument/2006/relationships/image" Target="../media/image102.png"/><Relationship Id="rId4" Type="http://schemas.openxmlformats.org/officeDocument/2006/relationships/image" Target="../media/image103.png"/><Relationship Id="rId5" Type="http://schemas.openxmlformats.org/officeDocument/2006/relationships/image" Target="../media/image104.png"/><Relationship Id="rId6" Type="http://schemas.openxmlformats.org/officeDocument/2006/relationships/slideLayout" Target="../slideLayouts/slideLayout49.xml"/><Relationship Id="rId7" Type="http://schemas.openxmlformats.org/officeDocument/2006/relationships/notesSlide" Target="../notesSlides/notesSlide23.xml"/>
</Relationships>
</file>

<file path=ppt/slides/_rels/slide24.xml.rels><?xml version="1.0" encoding="UTF-8"?>
<Relationships xmlns="http://schemas.openxmlformats.org/package/2006/relationships"><Relationship Id="rId1" Type="http://schemas.openxmlformats.org/officeDocument/2006/relationships/image" Target="../media/image105.png"/><Relationship Id="rId2" Type="http://schemas.openxmlformats.org/officeDocument/2006/relationships/image" Target="../media/image106.png"/><Relationship Id="rId3" Type="http://schemas.openxmlformats.org/officeDocument/2006/relationships/image" Target="../media/image107.png"/><Relationship Id="rId4" Type="http://schemas.openxmlformats.org/officeDocument/2006/relationships/image" Target="../media/image108.png"/><Relationship Id="rId5" Type="http://schemas.openxmlformats.org/officeDocument/2006/relationships/slideLayout" Target="../slideLayouts/slideLayout97.xml"/><Relationship Id="rId6" Type="http://schemas.openxmlformats.org/officeDocument/2006/relationships/notesSlide" Target="../notesSlides/notesSlide24.xml"/>
</Relationships>
</file>

<file path=ppt/slides/_rels/slide25.xml.rels><?xml version="1.0" encoding="UTF-8"?>
<Relationships xmlns="http://schemas.openxmlformats.org/package/2006/relationships"><Relationship Id="rId1" Type="http://schemas.openxmlformats.org/officeDocument/2006/relationships/chart" Target="../charts/chart2.xml"/><Relationship Id="rId2" Type="http://schemas.openxmlformats.org/officeDocument/2006/relationships/slideLayout" Target="../slideLayouts/slideLayout109.xml"/><Relationship Id="rId3" Type="http://schemas.openxmlformats.org/officeDocument/2006/relationships/notesSlide" Target="../notesSlides/notesSlide25.xml"/>
</Relationships>
</file>

<file path=ppt/slides/_rels/slide26.xml.rels><?xml version="1.0" encoding="UTF-8"?>
<Relationships xmlns="http://schemas.openxmlformats.org/package/2006/relationships"><Relationship Id="rId1" Type="http://schemas.openxmlformats.org/officeDocument/2006/relationships/image" Target="../media/image109.png"/><Relationship Id="rId2" Type="http://schemas.openxmlformats.org/officeDocument/2006/relationships/image" Target="../media/image110.jpeg"/><Relationship Id="rId3" Type="http://schemas.openxmlformats.org/officeDocument/2006/relationships/image" Target="../media/image111.png"/><Relationship Id="rId4" Type="http://schemas.openxmlformats.org/officeDocument/2006/relationships/slideLayout" Target="../slideLayouts/slideLayout49.xml"/><Relationship Id="rId5" Type="http://schemas.openxmlformats.org/officeDocument/2006/relationships/notesSlide" Target="../notesSlides/notesSlide26.xml"/>
</Relationships>
</file>

<file path=ppt/slides/_rels/slide27.xml.rels><?xml version="1.0" encoding="UTF-8"?>
<Relationships xmlns="http://schemas.openxmlformats.org/package/2006/relationships"><Relationship Id="rId1" Type="http://schemas.openxmlformats.org/officeDocument/2006/relationships/image" Target="../media/image112.png"/><Relationship Id="rId2" Type="http://schemas.openxmlformats.org/officeDocument/2006/relationships/image" Target="../media/image113.jpeg"/><Relationship Id="rId3" Type="http://schemas.openxmlformats.org/officeDocument/2006/relationships/image" Target="../media/image114.jpeg"/><Relationship Id="rId4" Type="http://schemas.openxmlformats.org/officeDocument/2006/relationships/image" Target="../media/image115.jpeg"/><Relationship Id="rId5" Type="http://schemas.openxmlformats.org/officeDocument/2006/relationships/image" Target="../media/image116.jpeg"/><Relationship Id="rId6" Type="http://schemas.openxmlformats.org/officeDocument/2006/relationships/slideLayout" Target="../slideLayouts/slideLayout97.xml"/>
</Relationships>
</file>

<file path=ppt/slides/_rels/slide28.xml.rels><?xml version="1.0" encoding="UTF-8"?>
<Relationships xmlns="http://schemas.openxmlformats.org/package/2006/relationships"><Relationship Id="rId1" Type="http://schemas.openxmlformats.org/officeDocument/2006/relationships/slideLayout" Target="../slideLayouts/slideLayout85.xml"/>
</Relationships>
</file>

<file path=ppt/slides/_rels/slide29.xml.rels><?xml version="1.0" encoding="UTF-8"?>
<Relationships xmlns="http://schemas.openxmlformats.org/package/2006/relationships"><Relationship Id="rId1" Type="http://schemas.openxmlformats.org/officeDocument/2006/relationships/image" Target="../media/image117.png"/><Relationship Id="rId2" Type="http://schemas.openxmlformats.org/officeDocument/2006/relationships/image" Target="../media/image118.png"/><Relationship Id="rId3" Type="http://schemas.openxmlformats.org/officeDocument/2006/relationships/image" Target="../media/image119.wmf"/><Relationship Id="rId4" Type="http://schemas.openxmlformats.org/officeDocument/2006/relationships/image" Target="../media/image120.wmf"/><Relationship Id="rId5" Type="http://schemas.openxmlformats.org/officeDocument/2006/relationships/image" Target="../media/image121.png"/><Relationship Id="rId6" Type="http://schemas.openxmlformats.org/officeDocument/2006/relationships/slideLayout" Target="../slideLayouts/slideLayout40.xml"/><Relationship Id="rId7" Type="http://schemas.openxmlformats.org/officeDocument/2006/relationships/notesSlide" Target="../notesSlides/notesSlide29.xml"/>
</Relationships>
</file>

<file path=ppt/slides/_rels/slide3.xml.rels><?xml version="1.0" encoding="UTF-8"?>
<Relationships xmlns="http://schemas.openxmlformats.org/package/2006/relationships"><Relationship Id="rId1" Type="http://schemas.openxmlformats.org/officeDocument/2006/relationships/image" Target="../media/image40.png"/><Relationship Id="rId2" Type="http://schemas.openxmlformats.org/officeDocument/2006/relationships/chart" Target="../charts/chart1.xml"/><Relationship Id="rId3" Type="http://schemas.openxmlformats.org/officeDocument/2006/relationships/image" Target="../media/image41.png"/><Relationship Id="rId4" Type="http://schemas.openxmlformats.org/officeDocument/2006/relationships/slideLayout" Target="../slideLayouts/slideLayout13.xml"/><Relationship Id="rId5" Type="http://schemas.openxmlformats.org/officeDocument/2006/relationships/notesSlide" Target="../notesSlides/notesSlide3.xml"/>
</Relationships>
</file>

<file path=ppt/slides/_rels/slide30.xml.rels><?xml version="1.0" encoding="UTF-8"?>
<Relationships xmlns="http://schemas.openxmlformats.org/package/2006/relationships"><Relationship Id="rId1" Type="http://schemas.openxmlformats.org/officeDocument/2006/relationships/image" Target="../media/image122.png"/><Relationship Id="rId2" Type="http://schemas.openxmlformats.org/officeDocument/2006/relationships/image" Target="../media/image123.png"/><Relationship Id="rId3" Type="http://schemas.openxmlformats.org/officeDocument/2006/relationships/image" Target="../media/image124.png"/><Relationship Id="rId4" Type="http://schemas.openxmlformats.org/officeDocument/2006/relationships/slideLayout" Target="../slideLayouts/slideLayout97.xml"/>
</Relationships>
</file>

<file path=ppt/slides/_rels/slide31.xml.rels><?xml version="1.0" encoding="UTF-8"?>
<Relationships xmlns="http://schemas.openxmlformats.org/package/2006/relationships"><Relationship Id="rId1" Type="http://schemas.openxmlformats.org/officeDocument/2006/relationships/image" Target="../media/image125.png"/><Relationship Id="rId2" Type="http://schemas.openxmlformats.org/officeDocument/2006/relationships/slideLayout" Target="../slideLayouts/slideLayout85.xml"/>
</Relationships>
</file>

<file path=ppt/slides/_rels/slide32.xml.rels><?xml version="1.0" encoding="UTF-8"?>
<Relationships xmlns="http://schemas.openxmlformats.org/package/2006/relationships"><Relationship Id="rId1" Type="http://schemas.openxmlformats.org/officeDocument/2006/relationships/image" Target="../media/image126.png"/><Relationship Id="rId2" Type="http://schemas.openxmlformats.org/officeDocument/2006/relationships/image" Target="../media/image127.wmf"/><Relationship Id="rId3" Type="http://schemas.openxmlformats.org/officeDocument/2006/relationships/image" Target="../media/image128.wmf"/><Relationship Id="rId4" Type="http://schemas.openxmlformats.org/officeDocument/2006/relationships/slideLayout" Target="../slideLayouts/slideLayout121.xml"/><Relationship Id="rId5" Type="http://schemas.openxmlformats.org/officeDocument/2006/relationships/notesSlide" Target="../notesSlides/notesSlide32.xml"/>
</Relationships>
</file>

<file path=ppt/slides/_rels/slide33.xml.rels><?xml version="1.0" encoding="UTF-8"?>
<Relationships xmlns="http://schemas.openxmlformats.org/package/2006/relationships"><Relationship Id="rId1" Type="http://schemas.openxmlformats.org/officeDocument/2006/relationships/image" Target="../media/image129.png"/><Relationship Id="rId2" Type="http://schemas.openxmlformats.org/officeDocument/2006/relationships/image" Target="../media/image130.png"/><Relationship Id="rId3" Type="http://schemas.openxmlformats.org/officeDocument/2006/relationships/image" Target="../media/image131.png"/><Relationship Id="rId4" Type="http://schemas.openxmlformats.org/officeDocument/2006/relationships/slideLayout" Target="../slideLayouts/slideLayout49.xml"/><Relationship Id="rId5" Type="http://schemas.openxmlformats.org/officeDocument/2006/relationships/notesSlide" Target="../notesSlides/notesSlide33.xml"/>
</Relationships>
</file>

<file path=ppt/slides/_rels/slide34.xml.rels><?xml version="1.0" encoding="UTF-8"?>
<Relationships xmlns="http://schemas.openxmlformats.org/package/2006/relationships"><Relationship Id="rId1" Type="http://schemas.openxmlformats.org/officeDocument/2006/relationships/image" Target="../media/image132.wmf"/><Relationship Id="rId2" Type="http://schemas.openxmlformats.org/officeDocument/2006/relationships/image" Target="../media/image133.wmf"/><Relationship Id="rId3" Type="http://schemas.openxmlformats.org/officeDocument/2006/relationships/image" Target="../media/image134.png"/><Relationship Id="rId4" Type="http://schemas.openxmlformats.org/officeDocument/2006/relationships/image" Target="../media/image135.wmf"/><Relationship Id="rId5" Type="http://schemas.openxmlformats.org/officeDocument/2006/relationships/slideLayout" Target="../slideLayouts/slideLayout136.xml"/><Relationship Id="rId6" Type="http://schemas.openxmlformats.org/officeDocument/2006/relationships/notesSlide" Target="../notesSlides/notesSlide34.xml"/>
</Relationships>
</file>

<file path=ppt/slides/_rels/slide35.xml.rels><?xml version="1.0" encoding="UTF-8"?>
<Relationships xmlns="http://schemas.openxmlformats.org/package/2006/relationships"><Relationship Id="rId1" Type="http://schemas.openxmlformats.org/officeDocument/2006/relationships/image" Target="../media/image136.wmf"/><Relationship Id="rId2" Type="http://schemas.openxmlformats.org/officeDocument/2006/relationships/image" Target="../media/image137.wmf"/><Relationship Id="rId3" Type="http://schemas.openxmlformats.org/officeDocument/2006/relationships/image" Target="../media/image138.jpeg"/><Relationship Id="rId4" Type="http://schemas.openxmlformats.org/officeDocument/2006/relationships/image" Target="../media/image139.png"/><Relationship Id="rId5" Type="http://schemas.openxmlformats.org/officeDocument/2006/relationships/slideLayout" Target="../slideLayouts/slideLayout25.xml"/><Relationship Id="rId6" Type="http://schemas.openxmlformats.org/officeDocument/2006/relationships/notesSlide" Target="../notesSlides/notesSlide35.xml"/>
</Relationships>
</file>

<file path=ppt/slides/_rels/slide36.xml.rels><?xml version="1.0" encoding="UTF-8"?>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36.xml"/>
</Relationships>
</file>

<file path=ppt/slides/_rels/slide37.xml.rels><?xml version="1.0" encoding="UTF-8"?>
<Relationships xmlns="http://schemas.openxmlformats.org/package/2006/relationships"><Relationship Id="rId1" Type="http://schemas.openxmlformats.org/officeDocument/2006/relationships/image" Target="../media/image140.png"/><Relationship Id="rId2" Type="http://schemas.openxmlformats.org/officeDocument/2006/relationships/image" Target="../media/image141.png"/><Relationship Id="rId3" Type="http://schemas.openxmlformats.org/officeDocument/2006/relationships/image" Target="../media/image142.png"/><Relationship Id="rId4" Type="http://schemas.openxmlformats.org/officeDocument/2006/relationships/image" Target="../media/image143.gif"/><Relationship Id="rId5" Type="http://schemas.openxmlformats.org/officeDocument/2006/relationships/slideLayout" Target="../slideLayouts/slideLayout13.xml"/><Relationship Id="rId6" Type="http://schemas.openxmlformats.org/officeDocument/2006/relationships/notesSlide" Target="../notesSlides/notesSlide37.xml"/>
</Relationships>
</file>

<file path=ppt/slides/_rels/slide38.xml.rels><?xml version="1.0" encoding="UTF-8"?>
<Relationships xmlns="http://schemas.openxmlformats.org/package/2006/relationships"><Relationship Id="rId1" Type="http://schemas.openxmlformats.org/officeDocument/2006/relationships/image" Target="../media/image144.png"/><Relationship Id="rId2" Type="http://schemas.openxmlformats.org/officeDocument/2006/relationships/image" Target="../media/image145.png"/><Relationship Id="rId3" Type="http://schemas.openxmlformats.org/officeDocument/2006/relationships/image" Target="../media/image146.png"/><Relationship Id="rId4" Type="http://schemas.openxmlformats.org/officeDocument/2006/relationships/image" Target="../media/image147.png"/><Relationship Id="rId5" Type="http://schemas.openxmlformats.org/officeDocument/2006/relationships/slideLayout" Target="../slideLayouts/slideLayout25.xml"/>
</Relationships>
</file>

<file path=ppt/slides/_rels/slide39.xml.rels><?xml version="1.0" encoding="UTF-8"?>
<Relationships xmlns="http://schemas.openxmlformats.org/package/2006/relationships"><Relationship Id="rId1" Type="http://schemas.openxmlformats.org/officeDocument/2006/relationships/image" Target="../media/image148.png"/><Relationship Id="rId2" Type="http://schemas.openxmlformats.org/officeDocument/2006/relationships/slideLayout" Target="../slideLayouts/slideLayout49.xml"/>
</Relationships>
</file>

<file path=ppt/slides/_rels/slide4.xml.rels><?xml version="1.0" encoding="UTF-8"?>
<Relationships xmlns="http://schemas.openxmlformats.org/package/2006/relationships"><Relationship Id="rId1" Type="http://schemas.openxmlformats.org/officeDocument/2006/relationships/image" Target="../media/image42.jpeg"/><Relationship Id="rId2" Type="http://schemas.openxmlformats.org/officeDocument/2006/relationships/image" Target="../media/image43.jpeg"/><Relationship Id="rId3" Type="http://schemas.openxmlformats.org/officeDocument/2006/relationships/image" Target="../media/image44.jpeg"/><Relationship Id="rId4" Type="http://schemas.openxmlformats.org/officeDocument/2006/relationships/slideLayout" Target="../slideLayouts/slideLayout25.xml"/><Relationship Id="rId5" Type="http://schemas.openxmlformats.org/officeDocument/2006/relationships/notesSlide" Target="../notesSlides/notesSlide4.xml"/>
</Relationships>
</file>

<file path=ppt/slides/_rels/slide40.xml.rels><?xml version="1.0" encoding="UTF-8"?>
<Relationships xmlns="http://schemas.openxmlformats.org/package/2006/relationships"><Relationship Id="rId1" Type="http://schemas.openxmlformats.org/officeDocument/2006/relationships/image" Target="../media/image149.png"/><Relationship Id="rId2" Type="http://schemas.openxmlformats.org/officeDocument/2006/relationships/image" Target="../media/image150.png"/><Relationship Id="rId3" Type="http://schemas.openxmlformats.org/officeDocument/2006/relationships/image" Target="../media/image151.png"/><Relationship Id="rId4" Type="http://schemas.openxmlformats.org/officeDocument/2006/relationships/slideLayout" Target="../slideLayouts/slideLayout25.xml"/><Relationship Id="rId5" Type="http://schemas.openxmlformats.org/officeDocument/2006/relationships/notesSlide" Target="../notesSlides/notesSlide40.xml"/>
</Relationships>
</file>

<file path=ppt/slides/_rels/slide41.xml.rels><?xml version="1.0" encoding="UTF-8"?>
<Relationships xmlns="http://schemas.openxmlformats.org/package/2006/relationships"><Relationship Id="rId1" Type="http://schemas.openxmlformats.org/officeDocument/2006/relationships/image" Target="../media/image152.png"/><Relationship Id="rId2" Type="http://schemas.openxmlformats.org/officeDocument/2006/relationships/image" Target="../media/image153.png"/><Relationship Id="rId3" Type="http://schemas.openxmlformats.org/officeDocument/2006/relationships/image" Target="../media/image154.png"/><Relationship Id="rId4" Type="http://schemas.openxmlformats.org/officeDocument/2006/relationships/slideLayout" Target="../slideLayouts/slideLayout13.xml"/>
</Relationships>
</file>

<file path=ppt/slides/_rels/slide42.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43.xml.rels><?xml version="1.0" encoding="UTF-8"?>
<Relationships xmlns="http://schemas.openxmlformats.org/package/2006/relationships"><Relationship Id="rId1" Type="http://schemas.openxmlformats.org/officeDocument/2006/relationships/image" Target="../media/image155.wmf"/><Relationship Id="rId2" Type="http://schemas.openxmlformats.org/officeDocument/2006/relationships/slideLayout" Target="../slideLayouts/slideLayout49.xml"/>
</Relationships>
</file>

<file path=ppt/slides/_rels/slide44.xml.rels><?xml version="1.0" encoding="UTF-8"?>
<Relationships xmlns="http://schemas.openxmlformats.org/package/2006/relationships"><Relationship Id="rId1" Type="http://schemas.openxmlformats.org/officeDocument/2006/relationships/image" Target="../media/image156.jpeg"/><Relationship Id="rId2" Type="http://schemas.openxmlformats.org/officeDocument/2006/relationships/image" Target="../media/image157.jpeg"/><Relationship Id="rId3" Type="http://schemas.openxmlformats.org/officeDocument/2006/relationships/image" Target="../media/image158.jpeg"/><Relationship Id="rId4" Type="http://schemas.openxmlformats.org/officeDocument/2006/relationships/image" Target="../media/image159.jpeg"/><Relationship Id="rId5" Type="http://schemas.openxmlformats.org/officeDocument/2006/relationships/image" Target="../media/image160.jpeg"/><Relationship Id="rId6" Type="http://schemas.openxmlformats.org/officeDocument/2006/relationships/image" Target="../media/image161.jpeg"/><Relationship Id="rId7" Type="http://schemas.openxmlformats.org/officeDocument/2006/relationships/image" Target="../media/image162.png"/><Relationship Id="rId8" Type="http://schemas.openxmlformats.org/officeDocument/2006/relationships/image" Target="../media/image163.png"/><Relationship Id="rId9" Type="http://schemas.openxmlformats.org/officeDocument/2006/relationships/slideLayout" Target="../slideLayouts/slideLayout49.xml"/>
</Relationships>
</file>

<file path=ppt/slides/_rels/slide45.xml.rels><?xml version="1.0" encoding="UTF-8"?>
<Relationships xmlns="http://schemas.openxmlformats.org/package/2006/relationships"><Relationship Id="rId1" Type="http://schemas.openxmlformats.org/officeDocument/2006/relationships/image" Target="../media/image164.jpeg"/><Relationship Id="rId2" Type="http://schemas.openxmlformats.org/officeDocument/2006/relationships/image" Target="../media/image165.jpeg"/><Relationship Id="rId3" Type="http://schemas.openxmlformats.org/officeDocument/2006/relationships/image" Target="../media/image166.jpeg"/><Relationship Id="rId4" Type="http://schemas.openxmlformats.org/officeDocument/2006/relationships/slideLayout" Target="../slideLayouts/slideLayout145.xml"/>
</Relationships>
</file>

<file path=ppt/slides/_rels/slide5.xml.rels><?xml version="1.0" encoding="UTF-8"?>
<Relationships xmlns="http://schemas.openxmlformats.org/package/2006/relationships"><Relationship Id="rId1" Type="http://schemas.openxmlformats.org/officeDocument/2006/relationships/image" Target="../media/image45.png"/><Relationship Id="rId2" Type="http://schemas.openxmlformats.org/officeDocument/2006/relationships/image" Target="../media/image46.png"/><Relationship Id="rId3" Type="http://schemas.openxmlformats.org/officeDocument/2006/relationships/slideLayout" Target="../slideLayouts/slideLayout40.xml"/><Relationship Id="rId4" Type="http://schemas.openxmlformats.org/officeDocument/2006/relationships/notesSlide" Target="../notesSlides/notesSlide5.xml"/>
</Relationships>
</file>

<file path=ppt/slides/_rels/slide6.xml.rels><?xml version="1.0" encoding="UTF-8"?>
<Relationships xmlns="http://schemas.openxmlformats.org/package/2006/relationships"><Relationship Id="rId1" Type="http://schemas.openxmlformats.org/officeDocument/2006/relationships/image" Target="../media/image47.png"/><Relationship Id="rId2" Type="http://schemas.openxmlformats.org/officeDocument/2006/relationships/image" Target="../media/image48.png"/><Relationship Id="rId3" Type="http://schemas.openxmlformats.org/officeDocument/2006/relationships/slideLayout" Target="../slideLayouts/slideLayout49.xml"/>
</Relationships>
</file>

<file path=ppt/slides/_rels/slide7.xml.rels><?xml version="1.0" encoding="UTF-8"?>
<Relationships xmlns="http://schemas.openxmlformats.org/package/2006/relationships"><Relationship Id="rId1" Type="http://schemas.openxmlformats.org/officeDocument/2006/relationships/image" Target="../media/image49.png"/><Relationship Id="rId2" Type="http://schemas.openxmlformats.org/officeDocument/2006/relationships/image" Target="../media/image50.png"/><Relationship Id="rId3" Type="http://schemas.openxmlformats.org/officeDocument/2006/relationships/slideLayout" Target="../slideLayouts/slideLayout49.xml"/>
</Relationships>
</file>

<file path=ppt/slides/_rels/slide8.xml.rels><?xml version="1.0" encoding="UTF-8"?>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image" Target="../media/image53.jpeg"/><Relationship Id="rId4" Type="http://schemas.openxmlformats.org/officeDocument/2006/relationships/image" Target="../media/image54.gif"/><Relationship Id="rId5" Type="http://schemas.openxmlformats.org/officeDocument/2006/relationships/slideLayout" Target="../slideLayouts/slideLayout49.xml"/><Relationship Id="rId6"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55.png"/><Relationship Id="rId2" Type="http://schemas.openxmlformats.org/officeDocument/2006/relationships/image" Target="../media/image56.png"/><Relationship Id="rId3" Type="http://schemas.openxmlformats.org/officeDocument/2006/relationships/image" Target="../media/image57.gif"/><Relationship Id="rId4" Type="http://schemas.openxmlformats.org/officeDocument/2006/relationships/image" Target="../media/image58.png"/><Relationship Id="rId5" Type="http://schemas.openxmlformats.org/officeDocument/2006/relationships/slideLayout" Target="../slideLayouts/slideLayout49.xml"/><Relationship Id="rId6"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53" name="Picture 4" descr=""/>
          <p:cNvPicPr/>
          <p:nvPr/>
        </p:nvPicPr>
        <p:blipFill>
          <a:blip r:embed="rId1"/>
          <a:stretch/>
        </p:blipFill>
        <p:spPr>
          <a:xfrm>
            <a:off x="-108360" y="5183640"/>
            <a:ext cx="3528000" cy="2408040"/>
          </a:xfrm>
          <a:prstGeom prst="rect">
            <a:avLst/>
          </a:prstGeom>
          <a:ln>
            <a:noFill/>
          </a:ln>
          <a:effectLst>
            <a:softEdge rad="112500"/>
          </a:effectLst>
        </p:spPr>
      </p:pic>
      <p:pic>
        <p:nvPicPr>
          <p:cNvPr id="554" name="Picture 7" descr=""/>
          <p:cNvPicPr/>
          <p:nvPr/>
        </p:nvPicPr>
        <p:blipFill>
          <a:blip r:embed="rId2"/>
          <a:stretch/>
        </p:blipFill>
        <p:spPr>
          <a:xfrm>
            <a:off x="6156000" y="5157360"/>
            <a:ext cx="3166560" cy="2248200"/>
          </a:xfrm>
          <a:prstGeom prst="rect">
            <a:avLst/>
          </a:prstGeom>
          <a:ln>
            <a:noFill/>
          </a:ln>
          <a:effectLst>
            <a:softEdge rad="112500"/>
          </a:effectLst>
        </p:spPr>
      </p:pic>
      <p:sp>
        <p:nvSpPr>
          <p:cNvPr id="555" name="TextShape 1"/>
          <p:cNvSpPr txBox="1"/>
          <p:nvPr/>
        </p:nvSpPr>
        <p:spPr>
          <a:xfrm>
            <a:off x="831960" y="548640"/>
            <a:ext cx="6120360" cy="1207800"/>
          </a:xfrm>
          <a:prstGeom prst="rect">
            <a:avLst/>
          </a:prstGeom>
          <a:noFill/>
          <a:ln>
            <a:noFill/>
          </a:ln>
        </p:spPr>
        <p:txBody>
          <a:bodyPr lIns="90000" rIns="90000" tIns="45000" bIns="45000" anchor="b"/>
          <a:p>
            <a:pPr algn="ctr">
              <a:lnSpc>
                <a:spcPct val="100000"/>
              </a:lnSpc>
            </a:pPr>
            <a:r>
              <a:rPr b="1" lang="it-IT" sz="4000" strike="noStrike">
                <a:solidFill>
                  <a:srgbClr val="0033cc"/>
                </a:solidFill>
                <a:latin typeface="Lucida Sans Unicode"/>
              </a:rPr>
              <a:t>LO STRESS DA SERVIZIO</a:t>
            </a:r>
            <a:endParaRPr/>
          </a:p>
        </p:txBody>
      </p:sp>
      <p:sp>
        <p:nvSpPr>
          <p:cNvPr id="556" name="TextShape 2"/>
          <p:cNvSpPr txBox="1"/>
          <p:nvPr/>
        </p:nvSpPr>
        <p:spPr>
          <a:xfrm>
            <a:off x="399960" y="2349000"/>
            <a:ext cx="6980040" cy="1199520"/>
          </a:xfrm>
          <a:prstGeom prst="rect">
            <a:avLst/>
          </a:prstGeom>
          <a:noFill/>
          <a:ln>
            <a:noFill/>
          </a:ln>
        </p:spPr>
        <p:txBody>
          <a:bodyPr lIns="45720" rIns="45720"/>
          <a:p>
            <a:pPr algn="ctr">
              <a:lnSpc>
                <a:spcPct val="100000"/>
              </a:lnSpc>
            </a:pPr>
            <a:r>
              <a:rPr lang="it-IT" strike="noStrike">
                <a:solidFill>
                  <a:srgbClr val="0033cc"/>
                </a:solidFill>
                <a:latin typeface="Lucida Sans Unicode"/>
              </a:rPr>
              <a:t>Sergio Garbarino</a:t>
            </a:r>
            <a:endParaRPr/>
          </a:p>
          <a:p>
            <a:pPr algn="ctr">
              <a:lnSpc>
                <a:spcPct val="100000"/>
              </a:lnSpc>
            </a:pPr>
            <a:endParaRPr/>
          </a:p>
          <a:p>
            <a:pPr algn="ctr">
              <a:lnSpc>
                <a:spcPct val="100000"/>
              </a:lnSpc>
            </a:pPr>
            <a:r>
              <a:rPr lang="it-IT" sz="1200" strike="noStrike">
                <a:solidFill>
                  <a:srgbClr val="0033cc"/>
                </a:solidFill>
                <a:latin typeface="Lucida Sans Unicode"/>
              </a:rPr>
              <a:t>Servizio Sanitario della Polizia di Stato, Ministero dell’Interno</a:t>
            </a:r>
            <a:endParaRPr/>
          </a:p>
          <a:p>
            <a:pPr algn="ctr">
              <a:lnSpc>
                <a:spcPct val="100000"/>
              </a:lnSpc>
            </a:pPr>
            <a:r>
              <a:rPr lang="it-IT" sz="1200" strike="noStrike">
                <a:solidFill>
                  <a:srgbClr val="0033cc"/>
                </a:solidFill>
                <a:latin typeface="Lucida Sans Unicode"/>
              </a:rPr>
              <a:t>Dipartimento di Neuroscienze DINOGMI, Università di Genova</a:t>
            </a:r>
            <a:endParaRPr/>
          </a:p>
          <a:p>
            <a:pPr algn="ctr">
              <a:lnSpc>
                <a:spcPct val="100000"/>
              </a:lnSpc>
            </a:pPr>
            <a:endParaRPr/>
          </a:p>
          <a:p>
            <a:pPr algn="ctr">
              <a:lnSpc>
                <a:spcPct val="100000"/>
              </a:lnSpc>
            </a:pPr>
            <a:r>
              <a:rPr b="1" lang="it-IT" sz="1200" strike="noStrike">
                <a:solidFill>
                  <a:srgbClr val="0033cc"/>
                </a:solidFill>
                <a:latin typeface="Lucida Sans Unicode"/>
              </a:rPr>
              <a:t>STRESS LAVORO-CORRELATO: IMPATTO SUL BENESSERE E LA SALUTE NELLE FORZE DI POLIZIA EUROPEE E SULLA PERCEZIONE DI SICUREZZA DEI CITTADINI </a:t>
            </a:r>
            <a:endParaRPr/>
          </a:p>
          <a:p>
            <a:pPr algn="ctr">
              <a:lnSpc>
                <a:spcPct val="100000"/>
              </a:lnSpc>
            </a:pPr>
            <a:endParaRPr/>
          </a:p>
          <a:p>
            <a:pPr algn="ctr">
              <a:lnSpc>
                <a:spcPct val="100000"/>
              </a:lnSpc>
            </a:pPr>
            <a:r>
              <a:rPr b="1" lang="it-IT" sz="1100" strike="noStrike">
                <a:solidFill>
                  <a:srgbClr val="0033cc"/>
                </a:solidFill>
                <a:latin typeface="Lucida Sans Unicode"/>
                <a:ea typeface="SimSun"/>
              </a:rPr>
              <a:t>AUDITORIUM CENTRO CONGRESSI “FRENTONI”</a:t>
            </a:r>
            <a:endParaRPr/>
          </a:p>
          <a:p>
            <a:pPr algn="ctr">
              <a:lnSpc>
                <a:spcPct val="100000"/>
              </a:lnSpc>
            </a:pPr>
            <a:r>
              <a:rPr b="1" lang="it-IT" sz="1100" strike="noStrike">
                <a:solidFill>
                  <a:srgbClr val="0033cc"/>
                </a:solidFill>
                <a:latin typeface="Lucida Sans Unicode"/>
                <a:ea typeface="SimSun"/>
              </a:rPr>
              <a:t>Roma 28 aprile 2016</a:t>
            </a:r>
            <a:endParaRPr/>
          </a:p>
        </p:txBody>
      </p:sp>
      <p:pic>
        <p:nvPicPr>
          <p:cNvPr id="557" name="Picture 2" descr=""/>
          <p:cNvPicPr/>
          <p:nvPr/>
        </p:nvPicPr>
        <p:blipFill>
          <a:blip r:embed="rId3"/>
          <a:stretch/>
        </p:blipFill>
        <p:spPr>
          <a:xfrm>
            <a:off x="3198240" y="5157360"/>
            <a:ext cx="3183840" cy="2091600"/>
          </a:xfrm>
          <a:prstGeom prst="rect">
            <a:avLst/>
          </a:prstGeom>
          <a:ln>
            <a:noFill/>
          </a:ln>
          <a:effectLst>
            <a:softEdge rad="112500"/>
          </a:effectLst>
        </p:spPr>
      </p:pic>
      <p:pic>
        <p:nvPicPr>
          <p:cNvPr id="558" name="Immagine 4" descr=""/>
          <p:cNvPicPr/>
          <p:nvPr/>
        </p:nvPicPr>
        <p:blipFill>
          <a:blip r:embed="rId4"/>
          <a:stretch/>
        </p:blipFill>
        <p:spPr>
          <a:xfrm>
            <a:off x="7236360" y="1268640"/>
            <a:ext cx="1547640" cy="3272040"/>
          </a:xfrm>
          <a:prstGeom prst="rect">
            <a:avLst/>
          </a:prstGeom>
          <a:ln>
            <a:noFill/>
          </a:ln>
          <a:effectLst>
            <a:outerShdw algn="tl" blurRad="292100" dir="2700000" dist="139700" rotWithShape="0">
              <a:srgbClr val="333333">
                <a:alpha val="65000"/>
              </a:srgbClr>
            </a:outerShdw>
          </a:effectLst>
        </p:spPr>
      </p:pic>
    </p:spTree>
  </p:cSld>
  <p:timing>
    <p:tnLst>
      <p:par>
        <p:cTn id="1" dur="indefinite" restart="never" nodeType="tmRoot">
          <p:childTnLst>
            <p:seq>
              <p:cTn id="2"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621" name="Picture 1" descr=""/>
          <p:cNvPicPr/>
          <p:nvPr/>
        </p:nvPicPr>
        <p:blipFill>
          <a:blip r:embed="rId1"/>
          <a:stretch/>
        </p:blipFill>
        <p:spPr>
          <a:xfrm>
            <a:off x="257040" y="2621160"/>
            <a:ext cx="4186440" cy="3263760"/>
          </a:xfrm>
          <a:prstGeom prst="rect">
            <a:avLst/>
          </a:prstGeom>
          <a:ln w="9360">
            <a:noFill/>
          </a:ln>
        </p:spPr>
      </p:pic>
      <p:pic>
        <p:nvPicPr>
          <p:cNvPr id="622" name="Picture 2" descr=""/>
          <p:cNvPicPr/>
          <p:nvPr/>
        </p:nvPicPr>
        <p:blipFill>
          <a:blip r:embed="rId2"/>
          <a:srcRect l="0" t="10097" r="14818" b="-2147"/>
          <a:stretch/>
        </p:blipFill>
        <p:spPr>
          <a:xfrm>
            <a:off x="0" y="0"/>
            <a:ext cx="4327920" cy="1622880"/>
          </a:xfrm>
          <a:prstGeom prst="rect">
            <a:avLst/>
          </a:prstGeom>
          <a:ln w="9360">
            <a:noFill/>
          </a:ln>
        </p:spPr>
      </p:pic>
      <p:pic>
        <p:nvPicPr>
          <p:cNvPr id="623" name="Picture 3" descr=""/>
          <p:cNvPicPr/>
          <p:nvPr/>
        </p:nvPicPr>
        <p:blipFill>
          <a:blip r:embed="rId3"/>
          <a:srcRect l="0" t="0" r="0" b="59888"/>
          <a:stretch/>
        </p:blipFill>
        <p:spPr>
          <a:xfrm>
            <a:off x="102240" y="6270480"/>
            <a:ext cx="3456000" cy="204840"/>
          </a:xfrm>
          <a:prstGeom prst="rect">
            <a:avLst/>
          </a:prstGeom>
          <a:ln w="9360">
            <a:noFill/>
          </a:ln>
        </p:spPr>
      </p:pic>
      <p:sp>
        <p:nvSpPr>
          <p:cNvPr id="624" name="CustomShape 1"/>
          <p:cNvSpPr/>
          <p:nvPr/>
        </p:nvSpPr>
        <p:spPr>
          <a:xfrm>
            <a:off x="750240" y="6146640"/>
            <a:ext cx="1439640" cy="503640"/>
          </a:xfrm>
          <a:prstGeom prst="ellipse">
            <a:avLst/>
          </a:prstGeom>
          <a:noFill/>
          <a:ln w="28440">
            <a:solidFill>
              <a:srgbClr val="ff0000"/>
            </a:solidFill>
            <a:round/>
          </a:ln>
        </p:spPr>
        <p:style>
          <a:lnRef idx="2">
            <a:schemeClr val="accent1">
              <a:shade val="50000"/>
            </a:schemeClr>
          </a:lnRef>
          <a:fillRef idx="1">
            <a:schemeClr val="accent1"/>
          </a:fillRef>
          <a:effectRef idx="0">
            <a:schemeClr val="accent1"/>
          </a:effectRef>
          <a:fontRef idx="minor"/>
        </p:style>
      </p:sp>
      <p:sp>
        <p:nvSpPr>
          <p:cNvPr id="625" name="CustomShape 2"/>
          <p:cNvSpPr/>
          <p:nvPr/>
        </p:nvSpPr>
        <p:spPr>
          <a:xfrm>
            <a:off x="0" y="1569600"/>
            <a:ext cx="4378680" cy="426960"/>
          </a:xfrm>
          <a:prstGeom prst="rect">
            <a:avLst/>
          </a:prstGeom>
          <a:noFill/>
          <a:ln w="9360">
            <a:noFill/>
          </a:ln>
        </p:spPr>
        <p:style>
          <a:lnRef idx="0"/>
          <a:fillRef idx="0"/>
          <a:effectRef idx="0"/>
          <a:fontRef idx="minor"/>
        </p:style>
        <p:txBody>
          <a:bodyPr anchor="ctr"/>
          <a:p>
            <a:pPr>
              <a:lnSpc>
                <a:spcPct val="100000"/>
              </a:lnSpc>
            </a:pPr>
            <a:r>
              <a:rPr lang="it-IT" sz="1100" strike="noStrike">
                <a:solidFill>
                  <a:srgbClr val="000000"/>
                </a:solidFill>
                <a:latin typeface="Lucida Sans Unicode"/>
              </a:rPr>
              <a:t>Rajaratnam SM et al Harvard Work Hours, Health and Safety Group. Sleep disorders, health, and safety in police officers. </a:t>
            </a:r>
            <a:endParaRPr/>
          </a:p>
        </p:txBody>
      </p:sp>
      <p:pic>
        <p:nvPicPr>
          <p:cNvPr id="626" name="Picture 2" descr=""/>
          <p:cNvPicPr/>
          <p:nvPr/>
        </p:nvPicPr>
        <p:blipFill>
          <a:blip r:embed="rId4"/>
          <a:srcRect l="17938" t="0" r="13773" b="63039"/>
          <a:stretch/>
        </p:blipFill>
        <p:spPr>
          <a:xfrm>
            <a:off x="4716000" y="548640"/>
            <a:ext cx="3789360" cy="1060560"/>
          </a:xfrm>
          <a:prstGeom prst="rect">
            <a:avLst/>
          </a:prstGeom>
          <a:ln>
            <a:noFill/>
          </a:ln>
          <a:effectLst>
            <a:outerShdw algn="tl" blurRad="292100" dir="2700000" dist="139700" rotWithShape="0">
              <a:srgbClr val="333333">
                <a:alpha val="65000"/>
              </a:srgbClr>
            </a:outerShdw>
          </a:effectLst>
        </p:spPr>
      </p:pic>
      <p:pic>
        <p:nvPicPr>
          <p:cNvPr id="627" name="Picture 3" descr=""/>
          <p:cNvPicPr/>
          <p:nvPr/>
        </p:nvPicPr>
        <p:blipFill>
          <a:blip r:embed="rId5"/>
          <a:stretch/>
        </p:blipFill>
        <p:spPr>
          <a:xfrm>
            <a:off x="6905520" y="6102000"/>
            <a:ext cx="2275560" cy="443880"/>
          </a:xfrm>
          <a:prstGeom prst="rect">
            <a:avLst/>
          </a:prstGeom>
          <a:ln w="9360">
            <a:noFill/>
          </a:ln>
        </p:spPr>
      </p:pic>
      <p:pic>
        <p:nvPicPr>
          <p:cNvPr id="628" name="Picture 4" descr=""/>
          <p:cNvPicPr/>
          <p:nvPr/>
        </p:nvPicPr>
        <p:blipFill>
          <a:blip r:embed="rId6"/>
          <a:srcRect l="0" t="0" r="10003" b="0"/>
          <a:stretch/>
        </p:blipFill>
        <p:spPr>
          <a:xfrm>
            <a:off x="4322160" y="6052680"/>
            <a:ext cx="2579040" cy="575640"/>
          </a:xfrm>
          <a:prstGeom prst="rect">
            <a:avLst/>
          </a:prstGeom>
          <a:ln w="9360">
            <a:noFill/>
          </a:ln>
        </p:spPr>
      </p:pic>
      <p:pic>
        <p:nvPicPr>
          <p:cNvPr id="629" name="Picture 6" descr=""/>
          <p:cNvPicPr/>
          <p:nvPr/>
        </p:nvPicPr>
        <p:blipFill>
          <a:blip r:embed="rId7"/>
          <a:stretch/>
        </p:blipFill>
        <p:spPr>
          <a:xfrm>
            <a:off x="4720680" y="2640240"/>
            <a:ext cx="4250160" cy="2927880"/>
          </a:xfrm>
          <a:prstGeom prst="rect">
            <a:avLst/>
          </a:prstGeom>
          <a:ln w="9360">
            <a:noFill/>
          </a:ln>
        </p:spPr>
      </p:pic>
      <p:sp>
        <p:nvSpPr>
          <p:cNvPr id="630" name="CustomShape 3"/>
          <p:cNvSpPr/>
          <p:nvPr/>
        </p:nvSpPr>
        <p:spPr>
          <a:xfrm>
            <a:off x="6923520" y="6042600"/>
            <a:ext cx="1151640" cy="503640"/>
          </a:xfrm>
          <a:prstGeom prst="ellipse">
            <a:avLst/>
          </a:prstGeom>
          <a:noFill/>
          <a:ln w="28440">
            <a:solidFill>
              <a:srgbClr val="ff0000"/>
            </a:solidFill>
            <a:round/>
          </a:ln>
        </p:spPr>
        <p:style>
          <a:lnRef idx="2">
            <a:schemeClr val="accent1">
              <a:shade val="50000"/>
            </a:schemeClr>
          </a:lnRef>
          <a:fillRef idx="1">
            <a:schemeClr val="accent1"/>
          </a:fillRef>
          <a:effectRef idx="0">
            <a:schemeClr val="accent1"/>
          </a:effectRef>
          <a:fontRef idx="minor"/>
        </p:style>
      </p:sp>
      <p:sp>
        <p:nvSpPr>
          <p:cNvPr id="631" name="CustomShape 4"/>
          <p:cNvSpPr/>
          <p:nvPr/>
        </p:nvSpPr>
        <p:spPr>
          <a:xfrm>
            <a:off x="4764960" y="1785240"/>
            <a:ext cx="4378680" cy="259560"/>
          </a:xfrm>
          <a:prstGeom prst="rect">
            <a:avLst/>
          </a:prstGeom>
          <a:noFill/>
          <a:ln w="9360">
            <a:noFill/>
          </a:ln>
        </p:spPr>
        <p:style>
          <a:lnRef idx="0"/>
          <a:fillRef idx="0"/>
          <a:effectRef idx="0"/>
          <a:fontRef idx="minor"/>
        </p:style>
        <p:txBody>
          <a:bodyPr anchor="ctr"/>
          <a:p>
            <a:pPr>
              <a:lnSpc>
                <a:spcPct val="100000"/>
              </a:lnSpc>
            </a:pPr>
            <a:r>
              <a:rPr lang="it-IT" sz="1100" strike="noStrike">
                <a:solidFill>
                  <a:srgbClr val="000000"/>
                </a:solidFill>
                <a:latin typeface="Lucida Sans Unicode"/>
              </a:rPr>
              <a:t>Garbarino S et al</a:t>
            </a:r>
            <a:endParaRPr/>
          </a:p>
        </p:txBody>
      </p:sp>
      <p:pic>
        <p:nvPicPr>
          <p:cNvPr id="632" name="Picture 5" descr=""/>
          <p:cNvPicPr/>
          <p:nvPr/>
        </p:nvPicPr>
        <p:blipFill>
          <a:blip r:embed="rId8"/>
          <a:stretch/>
        </p:blipFill>
        <p:spPr>
          <a:xfrm>
            <a:off x="8378280" y="0"/>
            <a:ext cx="765360" cy="1052280"/>
          </a:xfrm>
          <a:prstGeom prst="rect">
            <a:avLst/>
          </a:prstGeom>
          <a:ln>
            <a:noFill/>
          </a:ln>
          <a:effectLst>
            <a:outerShdw algn="tl" blurRad="292100" dir="2700000" dist="139700" rotWithShape="0">
              <a:srgbClr val="333333">
                <a:alpha val="65000"/>
              </a:srgbClr>
            </a:outerShdw>
          </a:effectLst>
        </p:spPr>
      </p:pic>
      <p:pic>
        <p:nvPicPr>
          <p:cNvPr id="633" name="Picture 5" descr=""/>
          <p:cNvPicPr/>
          <p:nvPr/>
        </p:nvPicPr>
        <p:blipFill>
          <a:blip r:embed="rId9"/>
          <a:srcRect l="0" t="59442" r="0" b="21316"/>
          <a:stretch/>
        </p:blipFill>
        <p:spPr>
          <a:xfrm>
            <a:off x="8378280" y="462960"/>
            <a:ext cx="765360" cy="375840"/>
          </a:xfrm>
          <a:prstGeom prst="rect">
            <a:avLst/>
          </a:prstGeom>
          <a:ln w="9360">
            <a:noFill/>
          </a:ln>
        </p:spPr>
      </p:pic>
    </p:spTree>
  </p:cSld>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634" name="Picture 2" descr=""/>
          <p:cNvPicPr/>
          <p:nvPr/>
        </p:nvPicPr>
        <p:blipFill>
          <a:blip r:embed="rId1"/>
          <a:stretch/>
        </p:blipFill>
        <p:spPr>
          <a:xfrm>
            <a:off x="0" y="0"/>
            <a:ext cx="4154760" cy="2276640"/>
          </a:xfrm>
          <a:prstGeom prst="rect">
            <a:avLst/>
          </a:prstGeom>
          <a:ln w="9360">
            <a:noFill/>
          </a:ln>
        </p:spPr>
      </p:pic>
      <p:pic>
        <p:nvPicPr>
          <p:cNvPr id="635" name="Immagine 4" descr=""/>
          <p:cNvPicPr/>
          <p:nvPr/>
        </p:nvPicPr>
        <p:blipFill>
          <a:blip r:embed="rId2"/>
          <a:stretch/>
        </p:blipFill>
        <p:spPr>
          <a:xfrm>
            <a:off x="32760" y="2367360"/>
            <a:ext cx="5987880" cy="4490640"/>
          </a:xfrm>
          <a:prstGeom prst="rect">
            <a:avLst/>
          </a:prstGeom>
          <a:ln>
            <a:noFill/>
          </a:ln>
        </p:spPr>
      </p:pic>
      <p:pic>
        <p:nvPicPr>
          <p:cNvPr id="636" name="Immagine 2" descr=""/>
          <p:cNvPicPr/>
          <p:nvPr/>
        </p:nvPicPr>
        <p:blipFill>
          <a:blip r:embed="rId3"/>
          <a:stretch/>
        </p:blipFill>
        <p:spPr>
          <a:xfrm>
            <a:off x="0" y="2380680"/>
            <a:ext cx="5939640" cy="4469040"/>
          </a:xfrm>
          <a:prstGeom prst="rect">
            <a:avLst/>
          </a:prstGeom>
          <a:ln>
            <a:noFill/>
          </a:ln>
        </p:spPr>
      </p:pic>
      <p:pic>
        <p:nvPicPr>
          <p:cNvPr id="637" name="Immagine 5" descr=""/>
          <p:cNvPicPr/>
          <p:nvPr/>
        </p:nvPicPr>
        <p:blipFill>
          <a:blip r:embed="rId4"/>
          <a:stretch/>
        </p:blipFill>
        <p:spPr>
          <a:xfrm>
            <a:off x="5436000" y="-27360"/>
            <a:ext cx="3707640" cy="4541760"/>
          </a:xfrm>
          <a:prstGeom prst="rect">
            <a:avLst/>
          </a:prstGeom>
          <a:ln>
            <a:noFill/>
          </a:ln>
        </p:spPr>
      </p:pic>
      <p:sp>
        <p:nvSpPr>
          <p:cNvPr id="638" name="CustomShape 1"/>
          <p:cNvSpPr/>
          <p:nvPr/>
        </p:nvSpPr>
        <p:spPr>
          <a:xfrm>
            <a:off x="2760120" y="404640"/>
            <a:ext cx="419040" cy="225720"/>
          </a:xfrm>
          <a:prstGeom prst="ellipse">
            <a:avLst/>
          </a:prstGeom>
          <a:noFill/>
          <a:ln w="28440">
            <a:solidFill>
              <a:schemeClr val="accent2"/>
            </a:solidFill>
            <a:round/>
          </a:ln>
        </p:spPr>
        <p:style>
          <a:lnRef idx="2">
            <a:schemeClr val="accent1">
              <a:shade val="50000"/>
            </a:schemeClr>
          </a:lnRef>
          <a:fillRef idx="1">
            <a:schemeClr val="accent1"/>
          </a:fillRef>
          <a:effectRef idx="0">
            <a:schemeClr val="accent1"/>
          </a:effectRef>
          <a:fontRef idx="minor"/>
        </p:style>
      </p:sp>
    </p:spTree>
  </p:cSld>
  <p:timing>
    <p:tnLst>
      <p:par>
        <p:cTn id="65" dur="indefinite" restart="never" nodeType="tmRoot">
          <p:childTnLst>
            <p:seq>
              <p:cTn id="66" dur="indefinite" nodeType="mainSeq">
                <p:childTnLst>
                  <p:par>
                    <p:cTn id="67" fill="hold">
                      <p:stCondLst>
                        <p:cond delay="indefinite"/>
                      </p:stCondLst>
                      <p:childTnLst>
                        <p:par>
                          <p:cTn id="68" fill="hold">
                            <p:stCondLst>
                              <p:cond delay="0"/>
                            </p:stCondLst>
                            <p:childTnLst>
                              <p:par>
                                <p:cTn id="69" nodeType="clickEffect" fill="hold" presetClass="entr" presetID="9">
                                  <p:stCondLst>
                                    <p:cond delay="0"/>
                                  </p:stCondLst>
                                  <p:childTnLst>
                                    <p:set>
                                      <p:cBhvr>
                                        <p:cTn id="70" dur="1" fill="hold">
                                          <p:stCondLst>
                                            <p:cond delay="0"/>
                                          </p:stCondLst>
                                        </p:cTn>
                                        <p:tgtEl>
                                          <p:spTgt spid="636"/>
                                        </p:tgtEl>
                                        <p:attrNameLst>
                                          <p:attrName>style.visibility</p:attrName>
                                        </p:attrNameLst>
                                      </p:cBhvr>
                                      <p:to>
                                        <p:strVal val="visible"/>
                                      </p:to>
                                    </p:set>
                                    <p:animEffect filter="dissolve" transition="in">
                                      <p:cBhvr additive="repl">
                                        <p:cTn id="71" dur="500"/>
                                        <p:tgtEl>
                                          <p:spTgt spid="636"/>
                                        </p:tgtEl>
                                      </p:cBhvr>
                                    </p:animEffect>
                                  </p:childTnLst>
                                </p:cTn>
                              </p:par>
                            </p:childTnLst>
                          </p:cTn>
                        </p:par>
                      </p:childTnLst>
                    </p:cTn>
                  </p:par>
                  <p:par>
                    <p:cTn id="72" fill="hold">
                      <p:stCondLst>
                        <p:cond delay="indefinite"/>
                      </p:stCondLst>
                      <p:childTnLst>
                        <p:par>
                          <p:cTn id="73" fill="hold">
                            <p:stCondLst>
                              <p:cond delay="0"/>
                            </p:stCondLst>
                            <p:childTnLst>
                              <p:par>
                                <p:cTn id="74" nodeType="clickEffect" fill="hold" presetClass="entr" presetID="1">
                                  <p:stCondLst>
                                    <p:cond delay="0"/>
                                  </p:stCondLst>
                                  <p:childTnLst>
                                    <p:set>
                                      <p:cBhvr>
                                        <p:cTn id="75" dur="1" fill="hold">
                                          <p:stCondLst>
                                            <p:cond delay="0"/>
                                          </p:stCondLst>
                                        </p:cTn>
                                        <p:tgtEl>
                                          <p:spTgt spid="637"/>
                                        </p:tgtEl>
                                        <p:attrNameLst>
                                          <p:attrName>style.visibility</p:attrName>
                                        </p:attrNameLst>
                                      </p:cBhvr>
                                      <p:to>
                                        <p:strVal val="visible"/>
                                      </p:to>
                                    </p:se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639" name="Immagine 1" descr=""/>
          <p:cNvPicPr/>
          <p:nvPr/>
        </p:nvPicPr>
        <p:blipFill>
          <a:blip r:embed="rId1"/>
          <a:srcRect l="0" t="0" r="0" b="1584"/>
          <a:stretch/>
        </p:blipFill>
        <p:spPr>
          <a:xfrm>
            <a:off x="2580120" y="0"/>
            <a:ext cx="4655520" cy="6867360"/>
          </a:xfrm>
          <a:prstGeom prst="rect">
            <a:avLst/>
          </a:prstGeom>
          <a:ln>
            <a:noFill/>
          </a:ln>
        </p:spPr>
      </p:pic>
    </p:spTree>
  </p:cSld>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40" name="TextShape 1"/>
          <p:cNvSpPr txBox="1"/>
          <p:nvPr/>
        </p:nvSpPr>
        <p:spPr>
          <a:xfrm>
            <a:off x="1371600" y="1124640"/>
            <a:ext cx="7772040" cy="1656000"/>
          </a:xfrm>
          <a:prstGeom prst="rect">
            <a:avLst/>
          </a:prstGeom>
          <a:noFill/>
          <a:ln>
            <a:noFill/>
          </a:ln>
        </p:spPr>
        <p:txBody>
          <a:bodyPr lIns="90000" rIns="90000" tIns="45000" bIns="45000" anchor="b"/>
          <a:p>
            <a:pPr algn="r">
              <a:lnSpc>
                <a:spcPct val="100000"/>
              </a:lnSpc>
            </a:pPr>
            <a:r>
              <a:rPr b="1" lang="it-IT" strike="noStrike">
                <a:solidFill>
                  <a:srgbClr val="ffffff"/>
                </a:solidFill>
                <a:latin typeface="Lucida Sans Unicode"/>
              </a:rPr>
              <a:t>In this hystorical and social context, all over the world, Police officers have to deal with riots and crowd control operation. </a:t>
            </a:r>
            <a:endParaRPr/>
          </a:p>
        </p:txBody>
      </p:sp>
      <p:sp>
        <p:nvSpPr>
          <p:cNvPr id="641" name="TextShape 2"/>
          <p:cNvSpPr txBox="1"/>
          <p:nvPr/>
        </p:nvSpPr>
        <p:spPr>
          <a:xfrm>
            <a:off x="3924360" y="2910960"/>
            <a:ext cx="4968360" cy="1453680"/>
          </a:xfrm>
          <a:prstGeom prst="rect">
            <a:avLst/>
          </a:prstGeom>
          <a:noFill/>
          <a:ln>
            <a:noFill/>
          </a:ln>
        </p:spPr>
        <p:txBody>
          <a:bodyPr/>
          <a:p>
            <a:pPr>
              <a:lnSpc>
                <a:spcPts val="847"/>
              </a:lnSpc>
            </a:pPr>
            <a:r>
              <a:rPr lang="it-IT" sz="1600" strike="noStrike">
                <a:solidFill>
                  <a:srgbClr val="ffffff"/>
                </a:solidFill>
                <a:latin typeface="Lucida Sans Unicode"/>
              </a:rPr>
              <a:t>. . exposure to </a:t>
            </a:r>
            <a:r>
              <a:rPr b="1" lang="it-IT" sz="1600" strike="noStrike">
                <a:solidFill>
                  <a:srgbClr val="ffffff"/>
                </a:solidFill>
                <a:latin typeface="Lucida Sans Unicode"/>
              </a:rPr>
              <a:t>traumatic incidents and interaction with violent subjects</a:t>
            </a:r>
            <a:r>
              <a:rPr lang="it-IT" sz="1600" strike="noStrike">
                <a:solidFill>
                  <a:srgbClr val="ffffff"/>
                </a:solidFill>
                <a:latin typeface="Lucida Sans Unicode"/>
              </a:rPr>
              <a:t> are specific occupational stressors especially in those who are employed in enforcement of law and order.</a:t>
            </a:r>
            <a:endParaRPr/>
          </a:p>
          <a:p>
            <a:pPr>
              <a:lnSpc>
                <a:spcPts val="847"/>
              </a:lnSpc>
            </a:pPr>
            <a:r>
              <a:rPr lang="it-IT" sz="1600" strike="noStrike">
                <a:solidFill>
                  <a:srgbClr val="ffffff"/>
                </a:solidFill>
                <a:latin typeface="Lucida Sans Unicode"/>
              </a:rPr>
              <a:t> </a:t>
            </a:r>
            <a:endParaRPr/>
          </a:p>
        </p:txBody>
      </p:sp>
      <p:pic>
        <p:nvPicPr>
          <p:cNvPr id="642" name="Picture 4" descr=""/>
          <p:cNvPicPr/>
          <p:nvPr/>
        </p:nvPicPr>
        <p:blipFill>
          <a:blip r:embed="rId1"/>
          <a:stretch/>
        </p:blipFill>
        <p:spPr>
          <a:xfrm>
            <a:off x="5652000" y="4863600"/>
            <a:ext cx="3491640" cy="1994040"/>
          </a:xfrm>
          <a:prstGeom prst="rect">
            <a:avLst/>
          </a:prstGeom>
          <a:ln>
            <a:noFill/>
          </a:ln>
        </p:spPr>
      </p:pic>
      <p:pic>
        <p:nvPicPr>
          <p:cNvPr id="643" name="Picture 2" descr=""/>
          <p:cNvPicPr/>
          <p:nvPr/>
        </p:nvPicPr>
        <p:blipFill>
          <a:blip r:embed="rId2"/>
          <a:stretch/>
        </p:blipFill>
        <p:spPr>
          <a:xfrm>
            <a:off x="2915640" y="4878000"/>
            <a:ext cx="3171600" cy="1979640"/>
          </a:xfrm>
          <a:prstGeom prst="rect">
            <a:avLst/>
          </a:prstGeom>
          <a:ln>
            <a:noFill/>
          </a:ln>
        </p:spPr>
      </p:pic>
      <p:pic>
        <p:nvPicPr>
          <p:cNvPr id="644" name="Picture 8" descr=""/>
          <p:cNvPicPr/>
          <p:nvPr/>
        </p:nvPicPr>
        <p:blipFill>
          <a:blip r:embed="rId3"/>
          <a:stretch/>
        </p:blipFill>
        <p:spPr>
          <a:xfrm>
            <a:off x="0" y="2894400"/>
            <a:ext cx="3419640" cy="1974600"/>
          </a:xfrm>
          <a:prstGeom prst="rect">
            <a:avLst/>
          </a:prstGeom>
          <a:ln>
            <a:noFill/>
          </a:ln>
        </p:spPr>
      </p:pic>
      <p:pic>
        <p:nvPicPr>
          <p:cNvPr id="645" name="Picture 6" descr=""/>
          <p:cNvPicPr/>
          <p:nvPr/>
        </p:nvPicPr>
        <p:blipFill>
          <a:blip r:embed="rId4"/>
          <a:stretch/>
        </p:blipFill>
        <p:spPr>
          <a:xfrm>
            <a:off x="0" y="4841280"/>
            <a:ext cx="3131640" cy="2043720"/>
          </a:xfrm>
          <a:prstGeom prst="rect">
            <a:avLst/>
          </a:prstGeom>
          <a:ln>
            <a:noFill/>
          </a:ln>
        </p:spPr>
      </p:pic>
      <p:sp>
        <p:nvSpPr>
          <p:cNvPr id="646" name="CustomShape 3"/>
          <p:cNvSpPr/>
          <p:nvPr/>
        </p:nvSpPr>
        <p:spPr>
          <a:xfrm rot="20977200">
            <a:off x="58680" y="382680"/>
            <a:ext cx="3925440" cy="729360"/>
          </a:xfrm>
          <a:prstGeom prst="rect">
            <a:avLst/>
          </a:prstGeom>
          <a:noFill/>
          <a:ln>
            <a:noFill/>
          </a:ln>
        </p:spPr>
        <p:style>
          <a:lnRef idx="0"/>
          <a:fillRef idx="0"/>
          <a:effectRef idx="0"/>
          <a:fontRef idx="minor"/>
        </p:style>
        <p:txBody>
          <a:bodyPr wrap="none" lIns="90000" rIns="90000" tIns="45000" bIns="45000"/>
          <a:p>
            <a:pPr>
              <a:lnSpc>
                <a:spcPct val="100000"/>
              </a:lnSpc>
            </a:pPr>
            <a:r>
              <a:rPr lang="it-IT" sz="1400" strike="noStrike">
                <a:solidFill>
                  <a:srgbClr val="ffffff"/>
                </a:solidFill>
                <a:latin typeface="Arial"/>
              </a:rPr>
              <a:t>The Society for Police and Criminal Psychology</a:t>
            </a:r>
            <a:endParaRPr/>
          </a:p>
          <a:p>
            <a:pPr>
              <a:lnSpc>
                <a:spcPct val="100000"/>
              </a:lnSpc>
            </a:pPr>
            <a:r>
              <a:rPr lang="it-IT" sz="1400" strike="noStrike">
                <a:solidFill>
                  <a:srgbClr val="ffffff"/>
                </a:solidFill>
                <a:latin typeface="Arial"/>
              </a:rPr>
              <a:t>37th Annual Meeting October 18‐21, 2011</a:t>
            </a:r>
            <a:endParaRPr/>
          </a:p>
          <a:p>
            <a:pPr>
              <a:lnSpc>
                <a:spcPct val="100000"/>
              </a:lnSpc>
            </a:pPr>
            <a:r>
              <a:rPr lang="it-IT" sz="1400" strike="noStrike">
                <a:solidFill>
                  <a:srgbClr val="ffffff"/>
                </a:solidFill>
                <a:latin typeface="Arial"/>
              </a:rPr>
              <a:t>Chicago, Illinois, U.S.A.</a:t>
            </a:r>
            <a:endParaRPr/>
          </a:p>
        </p:txBody>
      </p:sp>
      <p:pic>
        <p:nvPicPr>
          <p:cNvPr id="647" name="Picture 1" descr=""/>
          <p:cNvPicPr/>
          <p:nvPr/>
        </p:nvPicPr>
        <p:blipFill>
          <a:blip r:embed="rId5"/>
          <a:stretch/>
        </p:blipFill>
        <p:spPr>
          <a:xfrm>
            <a:off x="5076000" y="0"/>
            <a:ext cx="827280" cy="620280"/>
          </a:xfrm>
          <a:prstGeom prst="rect">
            <a:avLst/>
          </a:prstGeom>
          <a:ln>
            <a:noFill/>
          </a:ln>
          <a:effectLst>
            <a:outerShdw algn="tl" blurRad="292100" dir="2700000" dist="139700" rotWithShape="0">
              <a:srgbClr val="333333">
                <a:alpha val="65000"/>
              </a:srgbClr>
            </a:outerShdw>
          </a:effectLst>
        </p:spPr>
      </p:pic>
      <p:pic>
        <p:nvPicPr>
          <p:cNvPr id="648" name="Picture 2" descr=""/>
          <p:cNvPicPr/>
          <p:nvPr/>
        </p:nvPicPr>
        <p:blipFill>
          <a:blip r:embed="rId6"/>
          <a:stretch/>
        </p:blipFill>
        <p:spPr>
          <a:xfrm>
            <a:off x="4212000" y="0"/>
            <a:ext cx="683280" cy="706680"/>
          </a:xfrm>
          <a:prstGeom prst="rect">
            <a:avLst/>
          </a:prstGeom>
          <a:ln>
            <a:noFill/>
          </a:ln>
          <a:effectLst>
            <a:outerShdw algn="tl" blurRad="292100" dir="2700000" dist="139700" rotWithShape="0">
              <a:srgbClr val="333333">
                <a:alpha val="65000"/>
              </a:srgbClr>
            </a:outerShdw>
          </a:effectLst>
        </p:spPr>
      </p:pic>
      <p:sp>
        <p:nvSpPr>
          <p:cNvPr id="649" name="CustomShape 4"/>
          <p:cNvSpPr/>
          <p:nvPr/>
        </p:nvSpPr>
        <p:spPr>
          <a:xfrm>
            <a:off x="755640" y="476640"/>
            <a:ext cx="7772040" cy="1656000"/>
          </a:xfrm>
          <a:prstGeom prst="rect">
            <a:avLst/>
          </a:prstGeom>
          <a:noFill/>
          <a:ln>
            <a:noFill/>
          </a:ln>
        </p:spPr>
        <p:style>
          <a:lnRef idx="0"/>
          <a:fillRef idx="0"/>
          <a:effectRef idx="0"/>
          <a:fontRef idx="minor"/>
        </p:style>
        <p:txBody>
          <a:bodyPr lIns="90000" rIns="90000" tIns="45000" bIns="45000" anchor="b"/>
          <a:p>
            <a:pPr algn="r">
              <a:lnSpc>
                <a:spcPct val="100000"/>
              </a:lnSpc>
            </a:pPr>
            <a:r>
              <a:rPr b="1" lang="it-IT" sz="2800" strike="noStrike">
                <a:solidFill>
                  <a:srgbClr val="def5fa"/>
                </a:solidFill>
                <a:latin typeface="Lucida Sans Unicode"/>
              </a:rPr>
              <a:t>Valutazione dello Stress Lavoro-Correlato nell’attività di Ordine Pubblico (OP)</a:t>
            </a:r>
            <a:endParaRPr/>
          </a:p>
        </p:txBody>
      </p:sp>
      <p:sp>
        <p:nvSpPr>
          <p:cNvPr id="650" name="CustomShape 5"/>
          <p:cNvSpPr/>
          <p:nvPr/>
        </p:nvSpPr>
        <p:spPr>
          <a:xfrm rot="20749200">
            <a:off x="2927160" y="424440"/>
            <a:ext cx="534240" cy="276480"/>
          </a:xfrm>
          <a:prstGeom prst="ellipse">
            <a:avLst/>
          </a:prstGeom>
          <a:noFill/>
          <a:ln w="25560">
            <a:solidFill>
              <a:srgbClr val="ff0000"/>
            </a:solidFill>
            <a:round/>
          </a:ln>
        </p:spPr>
        <p:style>
          <a:lnRef idx="2">
            <a:schemeClr val="accent1">
              <a:shade val="50000"/>
            </a:schemeClr>
          </a:lnRef>
          <a:fillRef idx="1">
            <a:schemeClr val="accent1"/>
          </a:fillRef>
          <a:effectRef idx="0">
            <a:schemeClr val="accent1"/>
          </a:effectRef>
          <a:fontRef idx="minor"/>
        </p:style>
      </p:sp>
    </p:spTree>
  </p:cSld>
  <p:timing>
    <p:tnLst>
      <p:par>
        <p:cTn id="76" dur="indefinite" restart="never" nodeType="tmRoot">
          <p:childTnLst>
            <p:seq>
              <p:cTn id="77" dur="indefinite" nodeType="mainSeq">
                <p:childTnLst>
                  <p:par>
                    <p:cTn id="78" fill="hold">
                      <p:stCondLst>
                        <p:cond delay="0"/>
                      </p:stCondLst>
                      <p:childTnLst>
                        <p:par>
                          <p:cTn id="79" fill="hold">
                            <p:stCondLst>
                              <p:cond delay="0"/>
                            </p:stCondLst>
                            <p:childTnLst>
                              <p:par>
                                <p:cTn id="80" nodeType="afterEffect" fill="hold" presetClass="entr" presetID="10">
                                  <p:stCondLst>
                                    <p:cond delay="0"/>
                                  </p:stCondLst>
                                  <p:childTnLst>
                                    <p:set>
                                      <p:cBhvr>
                                        <p:cTn id="81" dur="1" fill="hold">
                                          <p:stCondLst>
                                            <p:cond delay="0"/>
                                          </p:stCondLst>
                                        </p:cTn>
                                        <p:tgtEl>
                                          <p:spTgt spid="646"/>
                                        </p:tgtEl>
                                        <p:attrNameLst>
                                          <p:attrName>style.visibility</p:attrName>
                                        </p:attrNameLst>
                                      </p:cBhvr>
                                      <p:to>
                                        <p:strVal val="visible"/>
                                      </p:to>
                                    </p:set>
                                    <p:animEffect filter="fade" transition="in">
                                      <p:cBhvr additive="repl">
                                        <p:cTn id="82" dur="2000"/>
                                        <p:tgtEl>
                                          <p:spTgt spid="646"/>
                                        </p:tgtEl>
                                      </p:cBhvr>
                                    </p:animEffect>
                                  </p:childTnLst>
                                </p:cTn>
                              </p:par>
                              <p:par>
                                <p:cTn id="83" nodeType="withEffect" fill="hold" presetClass="entr" presetID="10">
                                  <p:stCondLst>
                                    <p:cond delay="0"/>
                                  </p:stCondLst>
                                  <p:childTnLst>
                                    <p:set>
                                      <p:cBhvr>
                                        <p:cTn id="84" dur="1" fill="hold">
                                          <p:stCondLst>
                                            <p:cond delay="0"/>
                                          </p:stCondLst>
                                        </p:cTn>
                                        <p:tgtEl>
                                          <p:spTgt spid="644"/>
                                        </p:tgtEl>
                                        <p:attrNameLst>
                                          <p:attrName>style.visibility</p:attrName>
                                        </p:attrNameLst>
                                      </p:cBhvr>
                                      <p:to>
                                        <p:strVal val="visible"/>
                                      </p:to>
                                    </p:set>
                                    <p:animEffect filter="fade" transition="in">
                                      <p:cBhvr additive="repl">
                                        <p:cTn id="85" dur="2000"/>
                                        <p:tgtEl>
                                          <p:spTgt spid="644"/>
                                        </p:tgtEl>
                                      </p:cBhvr>
                                    </p:animEffect>
                                  </p:childTnLst>
                                </p:cTn>
                              </p:par>
                              <p:par>
                                <p:cTn id="86" nodeType="withEffect" fill="hold" presetClass="entr" presetID="10">
                                  <p:stCondLst>
                                    <p:cond delay="0"/>
                                  </p:stCondLst>
                                  <p:childTnLst>
                                    <p:set>
                                      <p:cBhvr>
                                        <p:cTn id="87" dur="1" fill="hold">
                                          <p:stCondLst>
                                            <p:cond delay="0"/>
                                          </p:stCondLst>
                                        </p:cTn>
                                        <p:tgtEl>
                                          <p:spTgt spid="645"/>
                                        </p:tgtEl>
                                        <p:attrNameLst>
                                          <p:attrName>style.visibility</p:attrName>
                                        </p:attrNameLst>
                                      </p:cBhvr>
                                      <p:to>
                                        <p:strVal val="visible"/>
                                      </p:to>
                                    </p:set>
                                    <p:animEffect filter="fade" transition="in">
                                      <p:cBhvr additive="repl">
                                        <p:cTn id="88" dur="2000"/>
                                        <p:tgtEl>
                                          <p:spTgt spid="645"/>
                                        </p:tgtEl>
                                      </p:cBhvr>
                                    </p:animEffect>
                                  </p:childTnLst>
                                </p:cTn>
                              </p:par>
                              <p:par>
                                <p:cTn id="89" nodeType="withEffect" fill="hold" presetClass="entr" presetID="10">
                                  <p:stCondLst>
                                    <p:cond delay="0"/>
                                  </p:stCondLst>
                                  <p:childTnLst>
                                    <p:set>
                                      <p:cBhvr>
                                        <p:cTn id="90" dur="1" fill="hold">
                                          <p:stCondLst>
                                            <p:cond delay="0"/>
                                          </p:stCondLst>
                                        </p:cTn>
                                        <p:tgtEl>
                                          <p:spTgt spid="643"/>
                                        </p:tgtEl>
                                        <p:attrNameLst>
                                          <p:attrName>style.visibility</p:attrName>
                                        </p:attrNameLst>
                                      </p:cBhvr>
                                      <p:to>
                                        <p:strVal val="visible"/>
                                      </p:to>
                                    </p:set>
                                    <p:animEffect filter="fade" transition="in">
                                      <p:cBhvr additive="repl">
                                        <p:cTn id="91" dur="2000"/>
                                        <p:tgtEl>
                                          <p:spTgt spid="643"/>
                                        </p:tgtEl>
                                      </p:cBhvr>
                                    </p:animEffect>
                                  </p:childTnLst>
                                </p:cTn>
                              </p:par>
                              <p:par>
                                <p:cTn id="92" nodeType="withEffect" fill="hold" presetClass="entr" presetID="10">
                                  <p:stCondLst>
                                    <p:cond delay="0"/>
                                  </p:stCondLst>
                                  <p:childTnLst>
                                    <p:set>
                                      <p:cBhvr>
                                        <p:cTn id="93" dur="1" fill="hold">
                                          <p:stCondLst>
                                            <p:cond delay="0"/>
                                          </p:stCondLst>
                                        </p:cTn>
                                        <p:tgtEl>
                                          <p:spTgt spid="642"/>
                                        </p:tgtEl>
                                        <p:attrNameLst>
                                          <p:attrName>style.visibility</p:attrName>
                                        </p:attrNameLst>
                                      </p:cBhvr>
                                      <p:to>
                                        <p:strVal val="visible"/>
                                      </p:to>
                                    </p:set>
                                    <p:animEffect filter="fade" transition="in">
                                      <p:cBhvr additive="repl">
                                        <p:cTn id="94" dur="2000"/>
                                        <p:tgtEl>
                                          <p:spTgt spid="642"/>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651" name="Picture 2" descr=""/>
          <p:cNvPicPr/>
          <p:nvPr/>
        </p:nvPicPr>
        <p:blipFill>
          <a:blip r:embed="rId1"/>
          <a:stretch/>
        </p:blipFill>
        <p:spPr>
          <a:xfrm>
            <a:off x="1043640" y="3077280"/>
            <a:ext cx="2088000" cy="2871720"/>
          </a:xfrm>
          <a:prstGeom prst="rect">
            <a:avLst/>
          </a:prstGeom>
          <a:ln>
            <a:noFill/>
          </a:ln>
          <a:effectLst>
            <a:outerShdw algn="tl" blurRad="292100" dir="2700000" dist="139700" rotWithShape="0">
              <a:srgbClr val="333333">
                <a:alpha val="65000"/>
              </a:srgbClr>
            </a:outerShdw>
          </a:effectLst>
        </p:spPr>
      </p:pic>
      <p:sp>
        <p:nvSpPr>
          <p:cNvPr id="652" name="CustomShape 1"/>
          <p:cNvSpPr/>
          <p:nvPr/>
        </p:nvSpPr>
        <p:spPr>
          <a:xfrm>
            <a:off x="457200" y="1063080"/>
            <a:ext cx="8229240" cy="691200"/>
          </a:xfrm>
          <a:prstGeom prst="rect">
            <a:avLst/>
          </a:prstGeom>
          <a:noFill/>
          <a:ln w="9360">
            <a:noFill/>
          </a:ln>
        </p:spPr>
        <p:style>
          <a:lnRef idx="0"/>
          <a:fillRef idx="0"/>
          <a:effectRef idx="0"/>
          <a:fontRef idx="minor"/>
        </p:style>
      </p:sp>
      <p:pic>
        <p:nvPicPr>
          <p:cNvPr id="653" name="Picture 3" descr=""/>
          <p:cNvPicPr/>
          <p:nvPr/>
        </p:nvPicPr>
        <p:blipFill>
          <a:blip r:embed="rId2"/>
          <a:stretch/>
        </p:blipFill>
        <p:spPr>
          <a:xfrm>
            <a:off x="251640" y="260640"/>
            <a:ext cx="8690040" cy="2673000"/>
          </a:xfrm>
          <a:prstGeom prst="rect">
            <a:avLst/>
          </a:prstGeom>
          <a:ln>
            <a:noFill/>
          </a:ln>
        </p:spPr>
      </p:pic>
      <p:sp>
        <p:nvSpPr>
          <p:cNvPr id="654" name="CustomShape 2"/>
          <p:cNvSpPr/>
          <p:nvPr/>
        </p:nvSpPr>
        <p:spPr>
          <a:xfrm>
            <a:off x="6809400" y="539280"/>
            <a:ext cx="686880" cy="364680"/>
          </a:xfrm>
          <a:prstGeom prst="rect">
            <a:avLst/>
          </a:prstGeom>
          <a:noFill/>
          <a:ln>
            <a:noFill/>
          </a:ln>
        </p:spPr>
        <p:style>
          <a:lnRef idx="0"/>
          <a:fillRef idx="0"/>
          <a:effectRef idx="0"/>
          <a:fontRef idx="minor"/>
        </p:style>
        <p:txBody>
          <a:bodyPr wrap="none" lIns="90000" rIns="90000" tIns="45000" bIns="45000"/>
          <a:p>
            <a:pPr>
              <a:lnSpc>
                <a:spcPct val="100000"/>
              </a:lnSpc>
            </a:pPr>
            <a:r>
              <a:rPr lang="it-IT" strike="noStrike">
                <a:solidFill>
                  <a:srgbClr val="000000"/>
                </a:solidFill>
                <a:latin typeface="Arial"/>
              </a:rPr>
              <a:t>2013</a:t>
            </a:r>
            <a:endParaRPr/>
          </a:p>
        </p:txBody>
      </p:sp>
      <p:sp>
        <p:nvSpPr>
          <p:cNvPr id="655" name="CustomShape 3"/>
          <p:cNvSpPr/>
          <p:nvPr/>
        </p:nvSpPr>
        <p:spPr>
          <a:xfrm>
            <a:off x="6804360" y="539280"/>
            <a:ext cx="697320" cy="369000"/>
          </a:xfrm>
          <a:prstGeom prst="ellipse">
            <a:avLst/>
          </a:prstGeom>
          <a:noFill/>
          <a:ln w="25560">
            <a:solidFill>
              <a:srgbClr val="ff0000"/>
            </a:solidFill>
            <a:round/>
          </a:ln>
        </p:spPr>
        <p:style>
          <a:lnRef idx="0"/>
          <a:fillRef idx="0"/>
          <a:effectRef idx="0"/>
          <a:fontRef idx="minor"/>
        </p:style>
      </p:sp>
      <p:sp>
        <p:nvSpPr>
          <p:cNvPr id="656" name="CustomShape 4"/>
          <p:cNvSpPr/>
          <p:nvPr/>
        </p:nvSpPr>
        <p:spPr>
          <a:xfrm>
            <a:off x="3852000" y="2853000"/>
            <a:ext cx="4896360" cy="3382200"/>
          </a:xfrm>
          <a:prstGeom prst="rect">
            <a:avLst/>
          </a:prstGeom>
          <a:noFill/>
          <a:ln>
            <a:noFill/>
          </a:ln>
        </p:spPr>
        <p:style>
          <a:lnRef idx="0"/>
          <a:fillRef idx="0"/>
          <a:effectRef idx="0"/>
          <a:fontRef idx="minor"/>
        </p:style>
        <p:txBody>
          <a:bodyPr lIns="90000" rIns="90000" tIns="45000" bIns="45000"/>
          <a:p>
            <a:pPr>
              <a:lnSpc>
                <a:spcPct val="100000"/>
              </a:lnSpc>
            </a:pPr>
            <a:r>
              <a:rPr lang="it-IT" strike="noStrike">
                <a:solidFill>
                  <a:srgbClr val="000000"/>
                </a:solidFill>
                <a:latin typeface="Arial"/>
              </a:rPr>
              <a:t>Gli operatori delle Forze dell’Ordine sono professionalmente esposti al rischio di subire rilevanti traumi emotivi, ai quali può conseguire un </a:t>
            </a:r>
            <a:r>
              <a:rPr b="1" lang="it-IT" strike="noStrike" u="sng">
                <a:solidFill>
                  <a:srgbClr val="638568"/>
                </a:solidFill>
                <a:latin typeface="Arial"/>
              </a:rPr>
              <a:t>disturbo noto come Disturbo da Stress Post-Traumatico</a:t>
            </a:r>
            <a:r>
              <a:rPr b="1" lang="it-IT" strike="noStrike" u="sng" baseline="30000">
                <a:solidFill>
                  <a:srgbClr val="638568"/>
                </a:solidFill>
                <a:latin typeface="Arial"/>
              </a:rPr>
              <a:t>11</a:t>
            </a:r>
            <a:r>
              <a:rPr b="1" lang="it-IT" strike="noStrike">
                <a:solidFill>
                  <a:srgbClr val="638568"/>
                </a:solidFill>
                <a:latin typeface="Arial"/>
              </a:rPr>
              <a:t>. </a:t>
            </a:r>
            <a:endParaRPr/>
          </a:p>
          <a:p>
            <a:pPr>
              <a:lnSpc>
                <a:spcPct val="100000"/>
              </a:lnSpc>
            </a:pPr>
            <a:endParaRPr/>
          </a:p>
          <a:p>
            <a:pPr>
              <a:lnSpc>
                <a:spcPct val="100000"/>
              </a:lnSpc>
            </a:pPr>
            <a:r>
              <a:rPr lang="it-IT" strike="noStrike">
                <a:solidFill>
                  <a:srgbClr val="000000"/>
                </a:solidFill>
                <a:latin typeface="Arial"/>
              </a:rPr>
              <a:t>Per valutare come i lavoratori affrontino spontaneamente tali  eventi, e quali possano essere le </a:t>
            </a:r>
            <a:r>
              <a:rPr b="1" lang="it-IT" strike="noStrike" u="sng">
                <a:solidFill>
                  <a:srgbClr val="638568"/>
                </a:solidFill>
                <a:latin typeface="Arial"/>
              </a:rPr>
              <a:t>misure preventive efficaci</a:t>
            </a:r>
            <a:r>
              <a:rPr lang="it-IT" strike="noStrike">
                <a:solidFill>
                  <a:srgbClr val="435e40"/>
                </a:solidFill>
                <a:latin typeface="Arial"/>
              </a:rPr>
              <a:t>, </a:t>
            </a:r>
            <a:endParaRPr/>
          </a:p>
          <a:p>
            <a:pPr>
              <a:lnSpc>
                <a:spcPct val="100000"/>
              </a:lnSpc>
            </a:pPr>
            <a:r>
              <a:rPr lang="it-IT" strike="noStrike">
                <a:solidFill>
                  <a:srgbClr val="000000"/>
                </a:solidFill>
                <a:latin typeface="Arial"/>
              </a:rPr>
              <a:t>sono stati intervistati gli agenti che hanno partecipato alla manifestazione degli «indignati» del 2011</a:t>
            </a:r>
            <a:endParaRPr/>
          </a:p>
        </p:txBody>
      </p:sp>
      <p:pic>
        <p:nvPicPr>
          <p:cNvPr id="657" name="Picture 3" descr=""/>
          <p:cNvPicPr/>
          <p:nvPr/>
        </p:nvPicPr>
        <p:blipFill>
          <a:blip r:embed="rId3"/>
          <a:srcRect l="0" t="58442" r="-20898" b="14679"/>
          <a:stretch/>
        </p:blipFill>
        <p:spPr>
          <a:xfrm>
            <a:off x="0" y="1700640"/>
            <a:ext cx="5328360" cy="1033920"/>
          </a:xfrm>
          <a:prstGeom prst="rect">
            <a:avLst/>
          </a:prstGeom>
          <a:ln>
            <a:noFill/>
          </a:ln>
        </p:spPr>
      </p:pic>
    </p:spTree>
  </p:cSld>
  <p:transition>
    <p:wipe dir="l"/>
  </p:transition>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58" name="CustomShape 1"/>
          <p:cNvSpPr/>
          <p:nvPr/>
        </p:nvSpPr>
        <p:spPr>
          <a:xfrm>
            <a:off x="109800" y="5652000"/>
            <a:ext cx="1924200" cy="769320"/>
          </a:xfrm>
          <a:prstGeom prst="chevron">
            <a:avLst>
              <a:gd name="adj" fmla="val 5000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56160" rIns="18720" tIns="18720" bIns="18720" anchor="ctr"/>
          <a:p>
            <a:pPr algn="ctr">
              <a:lnSpc>
                <a:spcPct val="90000"/>
              </a:lnSpc>
            </a:pPr>
            <a:r>
              <a:rPr b="1" lang="it-IT" sz="1400" strike="noStrike">
                <a:solidFill>
                  <a:srgbClr val="ffffff"/>
                </a:solidFill>
                <a:latin typeface="Calibri"/>
              </a:rPr>
              <a:t>Step 1 </a:t>
            </a:r>
            <a:r>
              <a:rPr b="1" lang="it-IT" sz="1400" strike="noStrike">
                <a:solidFill>
                  <a:srgbClr val="f2f2f2"/>
                </a:solidFill>
                <a:latin typeface="Calibri"/>
              </a:rPr>
              <a:t>- </a:t>
            </a:r>
            <a:r>
              <a:rPr b="1" lang="it-IT" sz="1200" strike="noStrike">
                <a:solidFill>
                  <a:srgbClr val="f2f2f2"/>
                </a:solidFill>
                <a:latin typeface="Calibri"/>
              </a:rPr>
              <a:t>Valutazione psicologica</a:t>
            </a:r>
            <a:endParaRPr/>
          </a:p>
        </p:txBody>
      </p:sp>
      <p:sp>
        <p:nvSpPr>
          <p:cNvPr id="659" name="CustomShape 2"/>
          <p:cNvSpPr/>
          <p:nvPr/>
        </p:nvSpPr>
        <p:spPr>
          <a:xfrm>
            <a:off x="1841760" y="5652000"/>
            <a:ext cx="1924200" cy="769320"/>
          </a:xfrm>
          <a:prstGeom prst="chevron">
            <a:avLst>
              <a:gd name="adj" fmla="val 5000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64080" rIns="21240" tIns="21240" bIns="21240" anchor="ctr"/>
          <a:p>
            <a:pPr algn="ctr">
              <a:lnSpc>
                <a:spcPct val="90000"/>
              </a:lnSpc>
            </a:pPr>
            <a:r>
              <a:rPr b="1" lang="it-IT" sz="1600" strike="noStrike">
                <a:solidFill>
                  <a:srgbClr val="ffffff"/>
                </a:solidFill>
                <a:latin typeface="Calibri"/>
              </a:rPr>
              <a:t>Step 2</a:t>
            </a:r>
            <a:r>
              <a:rPr b="1" lang="it-IT" sz="1400" strike="noStrike">
                <a:solidFill>
                  <a:srgbClr val="ffffff"/>
                </a:solidFill>
                <a:latin typeface="Calibri"/>
              </a:rPr>
              <a:t> </a:t>
            </a:r>
            <a:r>
              <a:rPr b="1" lang="it-IT" sz="1200" strike="noStrike">
                <a:solidFill>
                  <a:srgbClr val="f2f2f2"/>
                </a:solidFill>
                <a:latin typeface="Calibri"/>
              </a:rPr>
              <a:t>- Valutazione stress lavoro-correlato </a:t>
            </a:r>
            <a:endParaRPr/>
          </a:p>
        </p:txBody>
      </p:sp>
      <p:sp>
        <p:nvSpPr>
          <p:cNvPr id="660" name="CustomShape 3"/>
          <p:cNvSpPr/>
          <p:nvPr/>
        </p:nvSpPr>
        <p:spPr>
          <a:xfrm>
            <a:off x="3573720" y="5652000"/>
            <a:ext cx="1924200" cy="769320"/>
          </a:xfrm>
          <a:prstGeom prst="chevron">
            <a:avLst>
              <a:gd name="adj" fmla="val 5000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64080" rIns="21240" tIns="21240" bIns="21240" anchor="ctr"/>
          <a:p>
            <a:pPr algn="ctr">
              <a:lnSpc>
                <a:spcPct val="90000"/>
              </a:lnSpc>
            </a:pPr>
            <a:r>
              <a:rPr b="1" lang="it-IT" sz="1600" strike="noStrike">
                <a:solidFill>
                  <a:srgbClr val="ffffff"/>
                </a:solidFill>
                <a:latin typeface="Calibri"/>
              </a:rPr>
              <a:t>Step 3</a:t>
            </a:r>
            <a:r>
              <a:rPr b="1" lang="it-IT" sz="1400" strike="noStrike">
                <a:solidFill>
                  <a:srgbClr val="ffffff"/>
                </a:solidFill>
                <a:latin typeface="Calibri"/>
              </a:rPr>
              <a:t> </a:t>
            </a:r>
            <a:r>
              <a:rPr b="1" lang="it-IT" sz="1200" strike="noStrike">
                <a:solidFill>
                  <a:srgbClr val="f2f2f2"/>
                </a:solidFill>
                <a:latin typeface="Calibri"/>
              </a:rPr>
              <a:t>- Valutazione outcome clinico</a:t>
            </a:r>
            <a:endParaRPr/>
          </a:p>
        </p:txBody>
      </p:sp>
      <p:sp>
        <p:nvSpPr>
          <p:cNvPr id="661" name="CustomShape 4"/>
          <p:cNvSpPr/>
          <p:nvPr/>
        </p:nvSpPr>
        <p:spPr>
          <a:xfrm>
            <a:off x="5305680" y="5652000"/>
            <a:ext cx="1924200" cy="769320"/>
          </a:xfrm>
          <a:prstGeom prst="chevron">
            <a:avLst>
              <a:gd name="adj" fmla="val 5000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56160" rIns="18720" tIns="18720" bIns="18720" anchor="ctr"/>
          <a:p>
            <a:pPr algn="ctr">
              <a:lnSpc>
                <a:spcPct val="90000"/>
              </a:lnSpc>
            </a:pPr>
            <a:r>
              <a:rPr b="1" lang="it-IT" sz="1400" strike="noStrike">
                <a:solidFill>
                  <a:srgbClr val="ffffff"/>
                </a:solidFill>
                <a:latin typeface="Calibri"/>
              </a:rPr>
              <a:t>Step 4 </a:t>
            </a:r>
            <a:r>
              <a:rPr b="1" lang="it-IT" sz="1200" strike="noStrike">
                <a:solidFill>
                  <a:srgbClr val="f2f2f2"/>
                </a:solidFill>
                <a:latin typeface="Calibri"/>
              </a:rPr>
              <a:t>- Valutazione neurofisiologica</a:t>
            </a:r>
            <a:endParaRPr/>
          </a:p>
        </p:txBody>
      </p:sp>
      <p:sp>
        <p:nvSpPr>
          <p:cNvPr id="662" name="CustomShape 5"/>
          <p:cNvSpPr/>
          <p:nvPr/>
        </p:nvSpPr>
        <p:spPr>
          <a:xfrm>
            <a:off x="7038000" y="5652000"/>
            <a:ext cx="1924200" cy="769320"/>
          </a:xfrm>
          <a:prstGeom prst="chevron">
            <a:avLst>
              <a:gd name="adj" fmla="val 5000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64080" rIns="21240" tIns="21240" bIns="21240" anchor="ctr"/>
          <a:p>
            <a:pPr algn="ctr">
              <a:lnSpc>
                <a:spcPct val="90000"/>
              </a:lnSpc>
            </a:pPr>
            <a:r>
              <a:rPr b="1" lang="it-IT" sz="1600" strike="noStrike">
                <a:solidFill>
                  <a:srgbClr val="ffffff"/>
                </a:solidFill>
                <a:latin typeface="Calibri"/>
              </a:rPr>
              <a:t>Step 5</a:t>
            </a:r>
            <a:r>
              <a:rPr b="1" lang="it-IT" sz="1400" strike="noStrike">
                <a:solidFill>
                  <a:srgbClr val="f2f2f2"/>
                </a:solidFill>
                <a:latin typeface="Calibri"/>
              </a:rPr>
              <a:t> </a:t>
            </a:r>
            <a:r>
              <a:rPr b="1" lang="it-IT" sz="1200" strike="noStrike">
                <a:solidFill>
                  <a:srgbClr val="f2f2f2"/>
                </a:solidFill>
                <a:latin typeface="Calibri"/>
              </a:rPr>
              <a:t>- Prevenzione</a:t>
            </a:r>
            <a:endParaRPr/>
          </a:p>
        </p:txBody>
      </p:sp>
      <p:sp>
        <p:nvSpPr>
          <p:cNvPr id="663" name="CustomShape 6"/>
          <p:cNvSpPr/>
          <p:nvPr/>
        </p:nvSpPr>
        <p:spPr>
          <a:xfrm>
            <a:off x="1787040" y="260640"/>
            <a:ext cx="5281920" cy="762120"/>
          </a:xfrm>
          <a:prstGeom prst="rect">
            <a:avLst/>
          </a:prstGeom>
          <a:noFill/>
          <a:ln>
            <a:noFill/>
          </a:ln>
        </p:spPr>
        <p:style>
          <a:lnRef idx="0"/>
          <a:fillRef idx="0"/>
          <a:effectRef idx="0"/>
          <a:fontRef idx="minor"/>
        </p:style>
        <p:txBody>
          <a:bodyPr wrap="none"/>
          <a:p>
            <a:pPr algn="ctr">
              <a:lnSpc>
                <a:spcPct val="100000"/>
              </a:lnSpc>
            </a:pPr>
            <a:r>
              <a:rPr b="1" lang="it-IT" sz="4400" strike="noStrike">
                <a:solidFill>
                  <a:srgbClr val="f9f3dd"/>
                </a:solidFill>
                <a:latin typeface="Arial"/>
              </a:rPr>
              <a:t>dal 2009 al 2016 ….</a:t>
            </a:r>
            <a:endParaRPr/>
          </a:p>
        </p:txBody>
      </p:sp>
      <p:sp>
        <p:nvSpPr>
          <p:cNvPr id="664" name="CustomShape 7"/>
          <p:cNvSpPr/>
          <p:nvPr/>
        </p:nvSpPr>
        <p:spPr>
          <a:xfrm>
            <a:off x="293400" y="1196640"/>
            <a:ext cx="8537040" cy="577800"/>
          </a:xfrm>
          <a:prstGeom prst="rect">
            <a:avLst/>
          </a:prstGeom>
          <a:noFill/>
          <a:ln>
            <a:noFill/>
          </a:ln>
        </p:spPr>
        <p:style>
          <a:lnRef idx="0"/>
          <a:fillRef idx="0"/>
          <a:effectRef idx="0"/>
          <a:fontRef idx="minor"/>
        </p:style>
        <p:txBody>
          <a:bodyPr wrap="none" lIns="90000" rIns="90000" tIns="45000" bIns="45000"/>
          <a:p>
            <a:pPr algn="ctr">
              <a:lnSpc>
                <a:spcPct val="100000"/>
              </a:lnSpc>
            </a:pPr>
            <a:r>
              <a:rPr b="1" lang="it-IT" sz="3200" strike="noStrike">
                <a:solidFill>
                  <a:srgbClr val="f9f3dd"/>
                </a:solidFill>
                <a:latin typeface="Arial"/>
              </a:rPr>
              <a:t>Studio prospettico Stress Lavoro-Correlato</a:t>
            </a:r>
            <a:endParaRPr/>
          </a:p>
        </p:txBody>
      </p:sp>
      <p:sp>
        <p:nvSpPr>
          <p:cNvPr id="665" name="CustomShape 8"/>
          <p:cNvSpPr/>
          <p:nvPr/>
        </p:nvSpPr>
        <p:spPr>
          <a:xfrm>
            <a:off x="1116720" y="2963520"/>
            <a:ext cx="1914120" cy="1578600"/>
          </a:xfrm>
          <a:prstGeom prst="roundRect">
            <a:avLst>
              <a:gd name="adj" fmla="val 12960"/>
            </a:avLst>
          </a:prstGeom>
          <a:solidFill>
            <a:schemeClr val="lt1">
              <a:alpha val="90000"/>
              <a:hueOff val="0"/>
              <a:satOff val="0"/>
              <a:lumOff val="0"/>
              <a:alphaOff val="0"/>
            </a:schemeClr>
          </a:solidFill>
          <a:ln>
            <a:solidFill>
              <a:schemeClr val="accent1">
                <a:hueOff val="0"/>
                <a:satOff val="0"/>
                <a:lumOff val="0"/>
                <a:alphaOff val="0"/>
              </a:schemeClr>
            </a:solidFill>
            <a:round/>
          </a:ln>
        </p:spPr>
        <p:style>
          <a:lnRef idx="1"/>
          <a:fillRef idx="0"/>
          <a:effectRef idx="0"/>
          <a:fontRef idx="minor"/>
        </p:style>
        <p:txBody>
          <a:bodyPr lIns="36360" rIns="36360" tIns="72720" bIns="411120"/>
          <a:p>
            <a:pPr lvl="1">
              <a:lnSpc>
                <a:spcPct val="90000"/>
              </a:lnSpc>
              <a:buFont typeface="StarSymbol"/>
              <a:buChar char=""/>
            </a:pPr>
            <a:r>
              <a:rPr lang="it-IT" sz="1000" strike="noStrike">
                <a:solidFill>
                  <a:srgbClr val="4f81bd"/>
                </a:solidFill>
                <a:latin typeface="Arial"/>
              </a:rPr>
              <a:t>popolazione omogenea di operatori delle Forze di Polizia Speciale (FSP) del VI Reparto Mobile – Genova</a:t>
            </a:r>
            <a:endParaRPr/>
          </a:p>
          <a:p>
            <a:pPr lvl="1">
              <a:lnSpc>
                <a:spcPct val="90000"/>
              </a:lnSpc>
              <a:buFont typeface="StarSymbol"/>
              <a:buChar char=""/>
            </a:pPr>
            <a:r>
              <a:rPr lang="it-IT" sz="1000" strike="noStrike">
                <a:solidFill>
                  <a:srgbClr val="4f81bd"/>
                </a:solidFill>
                <a:latin typeface="Arial"/>
              </a:rPr>
              <a:t>dal </a:t>
            </a:r>
            <a:r>
              <a:rPr b="1" lang="it-IT" sz="1000" strike="noStrike">
                <a:solidFill>
                  <a:srgbClr val="ff5050"/>
                </a:solidFill>
                <a:latin typeface="Arial"/>
              </a:rPr>
              <a:t>2009 al 2016</a:t>
            </a:r>
            <a:endParaRPr/>
          </a:p>
        </p:txBody>
      </p:sp>
      <p:sp>
        <p:nvSpPr>
          <p:cNvPr id="666" name="CustomShape 9"/>
          <p:cNvSpPr/>
          <p:nvPr/>
        </p:nvSpPr>
        <p:spPr>
          <a:xfrm>
            <a:off x="2219400" y="3435840"/>
            <a:ext cx="1968840" cy="1968840"/>
          </a:xfrm>
          <a:prstGeom prst="leftCircularArrow">
            <a:avLst>
              <a:gd name="adj1" fmla="val 2437"/>
              <a:gd name="adj2" fmla="val 294871"/>
              <a:gd name="adj3" fmla="val 2070382"/>
              <a:gd name="adj4" fmla="val 9024489"/>
              <a:gd name="adj5" fmla="val 2843"/>
            </a:avLst>
          </a:prstGeom>
          <a:gradFill>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sp>
      <p:sp>
        <p:nvSpPr>
          <p:cNvPr id="667" name="CustomShape 10"/>
          <p:cNvSpPr/>
          <p:nvPr/>
        </p:nvSpPr>
        <p:spPr>
          <a:xfrm>
            <a:off x="1542240" y="4204080"/>
            <a:ext cx="1701360" cy="676440"/>
          </a:xfrm>
          <a:prstGeom prst="roundRect">
            <a:avLst>
              <a:gd name="adj" fmla="val 1296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23040" rIns="23040" tIns="34920" bIns="34920" anchor="ctr"/>
          <a:p>
            <a:pPr algn="ctr">
              <a:lnSpc>
                <a:spcPct val="90000"/>
              </a:lnSpc>
            </a:pPr>
            <a:r>
              <a:rPr lang="it-IT" sz="1200" strike="noStrike">
                <a:solidFill>
                  <a:srgbClr val="ffffff"/>
                </a:solidFill>
                <a:latin typeface="Arial"/>
              </a:rPr>
              <a:t>VALUTAZIONE esposizione allo </a:t>
            </a:r>
            <a:r>
              <a:rPr b="1" lang="it-IT" sz="1200" strike="noStrike">
                <a:solidFill>
                  <a:srgbClr val="ffffff"/>
                </a:solidFill>
                <a:latin typeface="Arial"/>
              </a:rPr>
              <a:t>stress lavoro-correlato</a:t>
            </a:r>
            <a:endParaRPr/>
          </a:p>
        </p:txBody>
      </p:sp>
      <p:sp>
        <p:nvSpPr>
          <p:cNvPr id="668" name="CustomShape 11"/>
          <p:cNvSpPr/>
          <p:nvPr/>
        </p:nvSpPr>
        <p:spPr>
          <a:xfrm>
            <a:off x="3472200" y="2963520"/>
            <a:ext cx="1914120" cy="1578600"/>
          </a:xfrm>
          <a:prstGeom prst="roundRect">
            <a:avLst>
              <a:gd name="adj" fmla="val 12960"/>
            </a:avLst>
          </a:prstGeom>
          <a:solidFill>
            <a:schemeClr val="lt1">
              <a:alpha val="90000"/>
              <a:hueOff val="0"/>
              <a:satOff val="0"/>
              <a:lumOff val="0"/>
              <a:alphaOff val="0"/>
            </a:schemeClr>
          </a:solidFill>
          <a:ln>
            <a:solidFill>
              <a:schemeClr val="accent1">
                <a:hueOff val="0"/>
                <a:satOff val="0"/>
                <a:lumOff val="0"/>
                <a:alphaOff val="0"/>
              </a:schemeClr>
            </a:solidFill>
            <a:round/>
          </a:ln>
        </p:spPr>
        <p:style>
          <a:lnRef idx="1"/>
          <a:fillRef idx="0"/>
          <a:effectRef idx="0"/>
          <a:fontRef idx="minor"/>
        </p:style>
        <p:txBody>
          <a:bodyPr lIns="36360" rIns="36360" tIns="411120" bIns="72720"/>
          <a:p>
            <a:pPr lvl="1">
              <a:lnSpc>
                <a:spcPct val="90000"/>
              </a:lnSpc>
              <a:buFont typeface="StarSymbol"/>
              <a:buChar char=""/>
            </a:pPr>
            <a:r>
              <a:rPr b="1" lang="it-IT" sz="900" strike="noStrike">
                <a:solidFill>
                  <a:srgbClr val="c00000"/>
                </a:solidFill>
                <a:latin typeface="Arial"/>
              </a:rPr>
              <a:t>dati soggettivi </a:t>
            </a:r>
            <a:r>
              <a:rPr lang="it-IT" sz="900" strike="noStrike">
                <a:solidFill>
                  <a:srgbClr val="0033cc"/>
                </a:solidFill>
                <a:latin typeface="Arial"/>
              </a:rPr>
              <a:t>(questionari validati di valutazione psicofisiologica e stress L-C)</a:t>
            </a:r>
            <a:endParaRPr/>
          </a:p>
          <a:p>
            <a:pPr lvl="1">
              <a:lnSpc>
                <a:spcPct val="90000"/>
              </a:lnSpc>
              <a:buFont typeface="StarSymbol"/>
              <a:buChar char=""/>
            </a:pPr>
            <a:r>
              <a:rPr b="1" lang="it-IT" sz="900" strike="noStrike">
                <a:solidFill>
                  <a:srgbClr val="c00000"/>
                </a:solidFill>
                <a:latin typeface="Arial"/>
              </a:rPr>
              <a:t>dati oggettivi </a:t>
            </a:r>
            <a:r>
              <a:rPr lang="it-IT" sz="900" strike="noStrike">
                <a:solidFill>
                  <a:srgbClr val="0033cc"/>
                </a:solidFill>
                <a:latin typeface="Arial"/>
              </a:rPr>
              <a:t>(organizzazione del lavoro, assenza per malattia di breve termine, valutazione neurofisiologica). </a:t>
            </a:r>
            <a:endParaRPr/>
          </a:p>
        </p:txBody>
      </p:sp>
      <p:sp>
        <p:nvSpPr>
          <p:cNvPr id="669" name="CustomShape 12"/>
          <p:cNvSpPr/>
          <p:nvPr/>
        </p:nvSpPr>
        <p:spPr>
          <a:xfrm>
            <a:off x="4559040" y="2039040"/>
            <a:ext cx="2213280" cy="2213280"/>
          </a:xfrm>
          <a:prstGeom prst="circularArrow">
            <a:avLst>
              <a:gd name="adj1" fmla="val 2167"/>
              <a:gd name="adj2" fmla="val 260662"/>
              <a:gd name="adj3" fmla="val 19563827"/>
              <a:gd name="adj4" fmla="val 12575511"/>
              <a:gd name="adj5" fmla="val 2529"/>
            </a:avLst>
          </a:prstGeom>
          <a:gradFill>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sp>
      <p:sp>
        <p:nvSpPr>
          <p:cNvPr id="670" name="CustomShape 13"/>
          <p:cNvSpPr/>
          <p:nvPr/>
        </p:nvSpPr>
        <p:spPr>
          <a:xfrm>
            <a:off x="3897720" y="2625120"/>
            <a:ext cx="1701360" cy="676440"/>
          </a:xfrm>
          <a:prstGeom prst="roundRect">
            <a:avLst>
              <a:gd name="adj" fmla="val 1296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23040" rIns="23040" tIns="34920" bIns="34920" anchor="ctr"/>
          <a:p>
            <a:pPr algn="ctr">
              <a:lnSpc>
                <a:spcPct val="90000"/>
              </a:lnSpc>
            </a:pPr>
            <a:r>
              <a:rPr b="1" lang="it-IT" sz="1200" strike="noStrike">
                <a:solidFill>
                  <a:srgbClr val="ffffff"/>
                </a:solidFill>
                <a:latin typeface="Arial"/>
              </a:rPr>
              <a:t>CORRELAZIONI</a:t>
            </a:r>
            <a:endParaRPr/>
          </a:p>
        </p:txBody>
      </p:sp>
      <p:sp>
        <p:nvSpPr>
          <p:cNvPr id="671" name="CustomShape 14"/>
          <p:cNvSpPr/>
          <p:nvPr/>
        </p:nvSpPr>
        <p:spPr>
          <a:xfrm>
            <a:off x="5828040" y="2963520"/>
            <a:ext cx="1914120" cy="1578600"/>
          </a:xfrm>
          <a:prstGeom prst="roundRect">
            <a:avLst>
              <a:gd name="adj" fmla="val 12960"/>
            </a:avLst>
          </a:prstGeom>
          <a:solidFill>
            <a:schemeClr val="lt1">
              <a:alpha val="90000"/>
              <a:hueOff val="0"/>
              <a:satOff val="0"/>
              <a:lumOff val="0"/>
              <a:alphaOff val="0"/>
            </a:schemeClr>
          </a:solidFill>
          <a:ln>
            <a:solidFill>
              <a:schemeClr val="accent1">
                <a:hueOff val="0"/>
                <a:satOff val="0"/>
                <a:lumOff val="0"/>
                <a:alphaOff val="0"/>
              </a:schemeClr>
            </a:solidFill>
            <a:round/>
          </a:ln>
        </p:spPr>
        <p:style>
          <a:lnRef idx="1"/>
          <a:fillRef idx="0"/>
          <a:effectRef idx="0"/>
          <a:fontRef idx="minor"/>
        </p:style>
        <p:txBody>
          <a:bodyPr lIns="24840" rIns="24840" tIns="61200" bIns="399600"/>
          <a:p>
            <a:pPr lvl="1">
              <a:lnSpc>
                <a:spcPct val="90000"/>
              </a:lnSpc>
              <a:buFont typeface="StarSymbol"/>
              <a:buChar char=""/>
            </a:pPr>
            <a:r>
              <a:rPr b="1" lang="it-IT" sz="1300" strike="noStrike">
                <a:solidFill>
                  <a:srgbClr val="c00000"/>
                </a:solidFill>
                <a:latin typeface="Arial"/>
              </a:rPr>
              <a:t>modello di valutazione </a:t>
            </a:r>
            <a:r>
              <a:rPr lang="it-IT" sz="1300" strike="noStrike">
                <a:solidFill>
                  <a:srgbClr val="0033cc"/>
                </a:solidFill>
                <a:latin typeface="Arial"/>
              </a:rPr>
              <a:t>dello stress L-C semplice, affidabile e applicabile anche ad altre tipologie lavorative.</a:t>
            </a:r>
            <a:endParaRPr/>
          </a:p>
        </p:txBody>
      </p:sp>
      <p:sp>
        <p:nvSpPr>
          <p:cNvPr id="672" name="CustomShape 15"/>
          <p:cNvSpPr/>
          <p:nvPr/>
        </p:nvSpPr>
        <p:spPr>
          <a:xfrm>
            <a:off x="6253560" y="4204080"/>
            <a:ext cx="1701360" cy="676440"/>
          </a:xfrm>
          <a:prstGeom prst="roundRect">
            <a:avLst>
              <a:gd name="adj" fmla="val 1296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23040" rIns="23040" tIns="34920" bIns="34920" anchor="ctr"/>
          <a:p>
            <a:pPr algn="ctr">
              <a:lnSpc>
                <a:spcPct val="90000"/>
              </a:lnSpc>
            </a:pPr>
            <a:r>
              <a:rPr b="1" lang="it-IT" sz="1200" strike="noStrike">
                <a:solidFill>
                  <a:srgbClr val="ffffff"/>
                </a:solidFill>
                <a:latin typeface="Arial"/>
              </a:rPr>
              <a:t>MODELLO </a:t>
            </a:r>
            <a:endParaRPr/>
          </a:p>
          <a:p>
            <a:pPr algn="ctr">
              <a:lnSpc>
                <a:spcPct val="90000"/>
              </a:lnSpc>
            </a:pPr>
            <a:r>
              <a:rPr b="1" lang="it-IT" sz="1200" strike="noStrike">
                <a:solidFill>
                  <a:srgbClr val="ffffff"/>
                </a:solidFill>
                <a:latin typeface="Arial"/>
              </a:rPr>
              <a:t>di valutazione </a:t>
            </a:r>
            <a:r>
              <a:rPr lang="it-IT" sz="1200" strike="noStrike">
                <a:solidFill>
                  <a:srgbClr val="ffffff"/>
                </a:solidFill>
                <a:latin typeface="Arial"/>
              </a:rPr>
              <a:t>dello stress L-C</a:t>
            </a:r>
            <a:endParaRPr/>
          </a:p>
        </p:txBody>
      </p:sp>
    </p:spTree>
  </p:cSld>
  <p:timing>
    <p:tnLst>
      <p:par>
        <p:cTn id="95" dur="indefinite" restart="never" nodeType="tmRoot">
          <p:childTnLst>
            <p:seq>
              <p:cTn id="96" dur="indefinite" nodeType="mainSeq">
                <p:childTnLst>
                  <p:par>
                    <p:cTn id="97" fill="hold">
                      <p:stCondLst>
                        <p:cond delay="indefinite"/>
                      </p:stCondLst>
                      <p:childTnLst>
                        <p:par>
                          <p:cTn id="98" fill="hold">
                            <p:stCondLst>
                              <p:cond delay="0"/>
                            </p:stCondLst>
                            <p:childTnLst>
                              <p:par>
                                <p:cTn id="99" nodeType="clickEffect" fill="hold" presetClass="entr" presetID="2" presetSubtype="8">
                                  <p:stCondLst>
                                    <p:cond delay="0"/>
                                  </p:stCondLst>
                                  <p:childTnLst>
                                    <p:set>
                                      <p:cBhvr>
                                        <p:cTn id="100" dur="1" fill="hold">
                                          <p:stCondLst>
                                            <p:cond delay="0"/>
                                          </p:stCondLst>
                                        </p:cTn>
                                        <p:attrNameLst>
                                          <p:attrName>style.visibility</p:attrName>
                                        </p:attrNameLst>
                                      </p:cBhvr>
                                      <p:to>
                                        <p:strVal val="visible"/>
                                      </p:to>
                                    </p:set>
                                    <p:anim calcmode="lin" valueType="num">
                                      <p:cBhvr additive="repl">
                                        <p:cTn id="101" dur="500" fill="hold"/>
                                        <p:attrNameLst>
                                          <p:attrName>ppt_x</p:attrName>
                                        </p:attrNameLst>
                                      </p:cBhvr>
                                      <p:tavLst>
                                        <p:tav tm="0">
                                          <p:val>
                                            <p:strVal val="0-#ppt_w/2"/>
                                          </p:val>
                                        </p:tav>
                                        <p:tav tm="100000">
                                          <p:val>
                                            <p:strVal val="#ppt_x"/>
                                          </p:val>
                                        </p:tav>
                                      </p:tavLst>
                                    </p:anim>
                                    <p:anim calcmode="lin" valueType="num">
                                      <p:cBhvr additive="repl">
                                        <p:cTn id="102" dur="500" fill="hold"/>
                                        <p:attrNameLst>
                                          <p:attrName>ppt_y</p:attrName>
                                        </p:attrNameLst>
                                      </p:cBhvr>
                                      <p:tavLst>
                                        <p:tav tm="0">
                                          <p:val>
                                            <p:strVal val="#ppt_y"/>
                                          </p:val>
                                        </p:tav>
                                        <p:tav tm="100000">
                                          <p:val>
                                            <p:strVal val="#ppt_y"/>
                                          </p:val>
                                        </p:tav>
                                      </p:tavLst>
                                    </p:anim>
                                  </p:childTnLst>
                                </p:cTn>
                              </p:par>
                            </p:childTnLst>
                          </p:cTn>
                        </p:par>
                        <p:par>
                          <p:cTn id="103" fill="hold">
                            <p:stCondLst>
                              <p:cond delay="500"/>
                            </p:stCondLst>
                            <p:childTnLst>
                              <p:par>
                                <p:cTn id="104" nodeType="afterEffect" fill="hold" presetClass="entr" presetID="2" presetSubtype="8">
                                  <p:stCondLst>
                                    <p:cond delay="0"/>
                                  </p:stCondLst>
                                  <p:childTnLst>
                                    <p:set>
                                      <p:cBhvr>
                                        <p:cTn id="105" dur="1" fill="hold">
                                          <p:stCondLst>
                                            <p:cond delay="0"/>
                                          </p:stCondLst>
                                        </p:cTn>
                                        <p:attrNameLst>
                                          <p:attrName>style.visibility</p:attrName>
                                        </p:attrNameLst>
                                      </p:cBhvr>
                                      <p:to>
                                        <p:strVal val="visible"/>
                                      </p:to>
                                    </p:set>
                                    <p:anim calcmode="lin" valueType="num">
                                      <p:cBhvr additive="repl">
                                        <p:cTn id="106" dur="500" fill="hold"/>
                                        <p:attrNameLst>
                                          <p:attrName>ppt_x</p:attrName>
                                        </p:attrNameLst>
                                      </p:cBhvr>
                                      <p:tavLst>
                                        <p:tav tm="0">
                                          <p:val>
                                            <p:strVal val="0-#ppt_w/2"/>
                                          </p:val>
                                        </p:tav>
                                        <p:tav tm="100000">
                                          <p:val>
                                            <p:strVal val="#ppt_x"/>
                                          </p:val>
                                        </p:tav>
                                      </p:tavLst>
                                    </p:anim>
                                    <p:anim calcmode="lin" valueType="num">
                                      <p:cBhvr additive="repl">
                                        <p:cTn id="107" dur="500" fill="hold"/>
                                        <p:attrNameLst>
                                          <p:attrName>ppt_y</p:attrName>
                                        </p:attrNameLst>
                                      </p:cBhvr>
                                      <p:tavLst>
                                        <p:tav tm="0">
                                          <p:val>
                                            <p:strVal val="#ppt_y"/>
                                          </p:val>
                                        </p:tav>
                                        <p:tav tm="100000">
                                          <p:val>
                                            <p:strVal val="#ppt_y"/>
                                          </p:val>
                                        </p:tav>
                                      </p:tavLst>
                                    </p:anim>
                                  </p:childTnLst>
                                </p:cTn>
                              </p:par>
                            </p:childTnLst>
                          </p:cTn>
                        </p:par>
                        <p:par>
                          <p:cTn id="108" fill="hold">
                            <p:stCondLst>
                              <p:cond delay="1000"/>
                            </p:stCondLst>
                            <p:childTnLst>
                              <p:par>
                                <p:cTn id="109" nodeType="afterEffect" fill="hold" presetClass="entr" presetID="2" presetSubtype="8">
                                  <p:stCondLst>
                                    <p:cond delay="0"/>
                                  </p:stCondLst>
                                  <p:childTnLst>
                                    <p:set>
                                      <p:cBhvr>
                                        <p:cTn id="110" dur="1" fill="hold">
                                          <p:stCondLst>
                                            <p:cond delay="0"/>
                                          </p:stCondLst>
                                        </p:cTn>
                                        <p:attrNameLst>
                                          <p:attrName>style.visibility</p:attrName>
                                        </p:attrNameLst>
                                      </p:cBhvr>
                                      <p:to>
                                        <p:strVal val="visible"/>
                                      </p:to>
                                    </p:set>
                                    <p:anim calcmode="lin" valueType="num">
                                      <p:cBhvr additive="repl">
                                        <p:cTn id="111" dur="500" fill="hold"/>
                                        <p:attrNameLst>
                                          <p:attrName>ppt_x</p:attrName>
                                        </p:attrNameLst>
                                      </p:cBhvr>
                                      <p:tavLst>
                                        <p:tav tm="0">
                                          <p:val>
                                            <p:strVal val="0-#ppt_w/2"/>
                                          </p:val>
                                        </p:tav>
                                        <p:tav tm="100000">
                                          <p:val>
                                            <p:strVal val="#ppt_x"/>
                                          </p:val>
                                        </p:tav>
                                      </p:tavLst>
                                    </p:anim>
                                    <p:anim calcmode="lin" valueType="num">
                                      <p:cBhvr additive="repl">
                                        <p:cTn id="112" dur="500" fill="hold"/>
                                        <p:attrNameLst>
                                          <p:attrName>ppt_y</p:attrName>
                                        </p:attrNameLst>
                                      </p:cBhvr>
                                      <p:tavLst>
                                        <p:tav tm="0">
                                          <p:val>
                                            <p:strVal val="#ppt_y"/>
                                          </p:val>
                                        </p:tav>
                                        <p:tav tm="100000">
                                          <p:val>
                                            <p:strVal val="#ppt_y"/>
                                          </p:val>
                                        </p:tav>
                                      </p:tavLst>
                                    </p:anim>
                                  </p:childTnLst>
                                </p:cTn>
                              </p:par>
                            </p:childTnLst>
                          </p:cTn>
                        </p:par>
                        <p:par>
                          <p:cTn id="113" fill="hold">
                            <p:stCondLst>
                              <p:cond delay="1500"/>
                            </p:stCondLst>
                            <p:childTnLst>
                              <p:par>
                                <p:cTn id="114" nodeType="afterEffect" fill="hold" presetClass="entr" presetID="2" presetSubtype="8">
                                  <p:stCondLst>
                                    <p:cond delay="0"/>
                                  </p:stCondLst>
                                  <p:childTnLst>
                                    <p:set>
                                      <p:cBhvr>
                                        <p:cTn id="115" dur="1" fill="hold">
                                          <p:stCondLst>
                                            <p:cond delay="0"/>
                                          </p:stCondLst>
                                        </p:cTn>
                                        <p:attrNameLst>
                                          <p:attrName>style.visibility</p:attrName>
                                        </p:attrNameLst>
                                      </p:cBhvr>
                                      <p:to>
                                        <p:strVal val="visible"/>
                                      </p:to>
                                    </p:set>
                                    <p:anim calcmode="lin" valueType="num">
                                      <p:cBhvr additive="repl">
                                        <p:cTn id="116" dur="500" fill="hold"/>
                                        <p:attrNameLst>
                                          <p:attrName>ppt_x</p:attrName>
                                        </p:attrNameLst>
                                      </p:cBhvr>
                                      <p:tavLst>
                                        <p:tav tm="0">
                                          <p:val>
                                            <p:strVal val="0-#ppt_w/2"/>
                                          </p:val>
                                        </p:tav>
                                        <p:tav tm="100000">
                                          <p:val>
                                            <p:strVal val="#ppt_x"/>
                                          </p:val>
                                        </p:tav>
                                      </p:tavLst>
                                    </p:anim>
                                    <p:anim calcmode="lin" valueType="num">
                                      <p:cBhvr additive="repl">
                                        <p:cTn id="117" dur="500" fill="hold"/>
                                        <p:attrNameLst>
                                          <p:attrName>ppt_y</p:attrName>
                                        </p:attrNameLst>
                                      </p:cBhvr>
                                      <p:tavLst>
                                        <p:tav tm="0">
                                          <p:val>
                                            <p:strVal val="#ppt_y"/>
                                          </p:val>
                                        </p:tav>
                                        <p:tav tm="100000">
                                          <p:val>
                                            <p:strVal val="#ppt_y"/>
                                          </p:val>
                                        </p:tav>
                                      </p:tavLst>
                                    </p:anim>
                                  </p:childTnLst>
                                </p:cTn>
                              </p:par>
                            </p:childTnLst>
                          </p:cTn>
                        </p:par>
                        <p:par>
                          <p:cTn id="118" fill="hold">
                            <p:stCondLst>
                              <p:cond delay="2000"/>
                            </p:stCondLst>
                            <p:childTnLst>
                              <p:par>
                                <p:cTn id="119" nodeType="afterEffect" fill="hold" presetClass="entr" presetID="2" presetSubtype="8">
                                  <p:stCondLst>
                                    <p:cond delay="0"/>
                                  </p:stCondLst>
                                  <p:childTnLst>
                                    <p:set>
                                      <p:cBhvr>
                                        <p:cTn id="120" dur="1" fill="hold">
                                          <p:stCondLst>
                                            <p:cond delay="0"/>
                                          </p:stCondLst>
                                        </p:cTn>
                                        <p:attrNameLst>
                                          <p:attrName>style.visibility</p:attrName>
                                        </p:attrNameLst>
                                      </p:cBhvr>
                                      <p:to>
                                        <p:strVal val="visible"/>
                                      </p:to>
                                    </p:set>
                                    <p:anim calcmode="lin" valueType="num">
                                      <p:cBhvr additive="repl">
                                        <p:cTn id="121" dur="500" fill="hold"/>
                                        <p:attrNameLst>
                                          <p:attrName>ppt_x</p:attrName>
                                        </p:attrNameLst>
                                      </p:cBhvr>
                                      <p:tavLst>
                                        <p:tav tm="0">
                                          <p:val>
                                            <p:strVal val="0-#ppt_w/2"/>
                                          </p:val>
                                        </p:tav>
                                        <p:tav tm="100000">
                                          <p:val>
                                            <p:strVal val="#ppt_x"/>
                                          </p:val>
                                        </p:tav>
                                      </p:tavLst>
                                    </p:anim>
                                    <p:anim calcmode="lin" valueType="num">
                                      <p:cBhvr additive="repl">
                                        <p:cTn id="122" dur="500" fill="hold"/>
                                        <p:attrNameLst>
                                          <p:attrName>ppt_y</p:attrName>
                                        </p:attrNameLst>
                                      </p:cBhvr>
                                      <p:tavLst>
                                        <p:tav tm="0">
                                          <p:val>
                                            <p:strVal val="#ppt_y"/>
                                          </p:val>
                                        </p:tav>
                                        <p:tav tm="100000">
                                          <p:val>
                                            <p:strVal val="#ppt_y"/>
                                          </p:val>
                                        </p:tav>
                                      </p:tavLst>
                                    </p:anim>
                                  </p:childTnLst>
                                </p:cTn>
                              </p:par>
                              <p:par>
                                <p:cTn id="123" nodeType="withEffect" fill="hold" presetClass="exit" presetID="9">
                                  <p:stCondLst>
                                    <p:cond delay="0"/>
                                  </p:stCondLst>
                                  <p:childTnLst>
                                    <p:animEffect filter="dissolve" transition="in">
                                      <p:cBhvr additive="repl">
                                        <p:cTn id="124" dur="500"/>
                                      </p:cBhvr>
                                    </p:animEffect>
                                    <p:set>
                                      <p:cBhvr>
                                        <p:cTn id="125" dur="1" fill="hold">
                                          <p:stCondLst>
                                            <p:cond delay="499"/>
                                          </p:stCondLst>
                                        </p:cTn>
                                        <p:attrNameLst>
                                          <p:attrName>style.visibility</p:attrName>
                                        </p:attrNameLst>
                                      </p:cBhvr>
                                      <p:to>
                                        <p:strVal val="hidden"/>
                                      </p:to>
                                    </p:set>
                                  </p:childTnLst>
                                </p:cTn>
                              </p:par>
                              <p:par>
                                <p:cTn id="126" nodeType="withEffect" fill="hold" presetClass="exit" presetID="9">
                                  <p:stCondLst>
                                    <p:cond delay="0"/>
                                  </p:stCondLst>
                                  <p:childTnLst>
                                    <p:animEffect filter="dissolve" transition="in">
                                      <p:cBhvr additive="repl">
                                        <p:cTn id="127" dur="500"/>
                                      </p:cBhvr>
                                    </p:animEffect>
                                    <p:set>
                                      <p:cBhvr>
                                        <p:cTn id="128" dur="1" fill="hold">
                                          <p:stCondLst>
                                            <p:cond delay="499"/>
                                          </p:stCondLst>
                                        </p:cTn>
                                        <p:attrNameLst>
                                          <p:attrName>style.visibility</p:attrName>
                                        </p:attrNameLst>
                                      </p:cBhvr>
                                      <p:to>
                                        <p:strVal val="hidden"/>
                                      </p:to>
                                    </p:set>
                                  </p:childTnLst>
                                </p:cTn>
                              </p:par>
                              <p:par>
                                <p:cTn id="129" nodeType="withEffect" fill="hold" presetClass="exit" presetID="9">
                                  <p:stCondLst>
                                    <p:cond delay="0"/>
                                  </p:stCondLst>
                                  <p:childTnLst>
                                    <p:animEffect filter="dissolve" transition="in">
                                      <p:cBhvr additive="repl">
                                        <p:cTn id="130" dur="500"/>
                                      </p:cBhvr>
                                    </p:animEffect>
                                    <p:set>
                                      <p:cBhvr>
                                        <p:cTn id="131" dur="1" fill="hold">
                                          <p:stCondLst>
                                            <p:cond delay="499"/>
                                          </p:stCondLst>
                                        </p:cTn>
                                        <p:attrNameLst>
                                          <p:attrName>style.visibility</p:attrName>
                                        </p:attrNameLst>
                                      </p:cBhvr>
                                      <p:to>
                                        <p:strVal val="hidden"/>
                                      </p:to>
                                    </p:set>
                                  </p:childTnLst>
                                </p:cTn>
                              </p:par>
                              <p:par>
                                <p:cTn id="132" nodeType="withEffect" fill="hold" presetClass="exit" presetID="9">
                                  <p:stCondLst>
                                    <p:cond delay="0"/>
                                  </p:stCondLst>
                                  <p:childTnLst>
                                    <p:animEffect filter="dissolve" transition="in">
                                      <p:cBhvr additive="repl">
                                        <p:cTn id="133" dur="500"/>
                                      </p:cBhvr>
                                    </p:animEffect>
                                    <p:set>
                                      <p:cBhvr>
                                        <p:cTn id="134" dur="1" fill="hold">
                                          <p:stCondLst>
                                            <p:cond delay="499"/>
                                          </p:stCondLst>
                                        </p:cTn>
                                        <p:attrNameLst>
                                          <p:attrName>style.visibility</p:attrName>
                                        </p:attrNameLst>
                                      </p:cBhvr>
                                      <p:to>
                                        <p:strVal val="hidden"/>
                                      </p:to>
                                    </p:set>
                                  </p:childTnLst>
                                </p:cTn>
                              </p:par>
                            </p:childTnLst>
                          </p:cTn>
                        </p:par>
                        <p:par>
                          <p:cTn id="135" fill="hold">
                            <p:stCondLst>
                              <p:cond delay="2500"/>
                            </p:stCondLst>
                            <p:childTnLst>
                              <p:par>
                                <p:cTn id="136" nodeType="afterEffect" fill="hold" presetClass="emph" presetID="1" presetSubtype="2">
                                  <p:stCondLst>
                                    <p:cond delay="0"/>
                                  </p:stCondLst>
                                  <p:childTnLst>
                                    <p:set>
                                      <p:cBhvr>
                                        <p:cTn id="137" dur="2000" fill="hold"/>
                                        <p:attrNameLst>
                                          <p:attrName/>
                                        </p:attrNameLst>
                                      </p:cBhvr>
                                      <p:to/>
                                    </p:set>
                                    <p:set>
                                      <p:cBhvr>
                                        <p:cTn id="138" dur="2000" fill="hold"/>
                                      </p:cBhvr>
                                      <p:to/>
                                    </p:se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673" name="Picture 2" descr=""/>
          <p:cNvPicPr/>
          <p:nvPr/>
        </p:nvPicPr>
        <p:blipFill>
          <a:blip r:embed="rId1"/>
          <a:srcRect l="0" t="0" r="0" b="40406"/>
          <a:stretch/>
        </p:blipFill>
        <p:spPr>
          <a:xfrm>
            <a:off x="251640" y="1340640"/>
            <a:ext cx="6929640" cy="1511640"/>
          </a:xfrm>
          <a:prstGeom prst="rect">
            <a:avLst/>
          </a:prstGeom>
          <a:ln w="9360">
            <a:noFill/>
          </a:ln>
        </p:spPr>
      </p:pic>
      <p:pic>
        <p:nvPicPr>
          <p:cNvPr id="674" name="Picture 3" descr=""/>
          <p:cNvPicPr/>
          <p:nvPr/>
        </p:nvPicPr>
        <p:blipFill>
          <a:blip r:embed="rId2"/>
          <a:stretch/>
        </p:blipFill>
        <p:spPr>
          <a:xfrm>
            <a:off x="7380360" y="1412640"/>
            <a:ext cx="1583640" cy="2098440"/>
          </a:xfrm>
          <a:prstGeom prst="rect">
            <a:avLst/>
          </a:prstGeom>
          <a:ln>
            <a:noFill/>
          </a:ln>
          <a:effectLst>
            <a:outerShdw algn="tl" blurRad="292100" dir="2700000" dist="139700" rotWithShape="0">
              <a:srgbClr val="333333">
                <a:alpha val="65000"/>
              </a:srgbClr>
            </a:outerShdw>
          </a:effectLst>
        </p:spPr>
      </p:pic>
      <p:sp>
        <p:nvSpPr>
          <p:cNvPr id="675" name="CustomShape 1"/>
          <p:cNvSpPr/>
          <p:nvPr/>
        </p:nvSpPr>
        <p:spPr>
          <a:xfrm>
            <a:off x="5292000" y="2493000"/>
            <a:ext cx="71640" cy="369000"/>
          </a:xfrm>
          <a:prstGeom prst="rect">
            <a:avLst/>
          </a:prstGeom>
          <a:noFill/>
          <a:ln>
            <a:noFill/>
          </a:ln>
        </p:spPr>
        <p:style>
          <a:lnRef idx="0"/>
          <a:fillRef idx="0"/>
          <a:effectRef idx="0"/>
          <a:fontRef idx="minor"/>
        </p:style>
      </p:sp>
      <p:sp>
        <p:nvSpPr>
          <p:cNvPr id="676" name="TextShape 2"/>
          <p:cNvSpPr txBox="1"/>
          <p:nvPr/>
        </p:nvSpPr>
        <p:spPr>
          <a:xfrm>
            <a:off x="457200" y="274680"/>
            <a:ext cx="8229240" cy="1142640"/>
          </a:xfrm>
          <a:prstGeom prst="rect">
            <a:avLst/>
          </a:prstGeom>
          <a:noFill/>
          <a:ln>
            <a:noFill/>
          </a:ln>
        </p:spPr>
        <p:txBody>
          <a:bodyPr anchor="ctr"/>
          <a:p>
            <a:pPr algn="ctr">
              <a:lnSpc>
                <a:spcPct val="100000"/>
              </a:lnSpc>
            </a:pPr>
            <a:r>
              <a:rPr lang="it-IT" sz="3200" strike="noStrike">
                <a:solidFill>
                  <a:srgbClr val="4477bc"/>
                </a:solidFill>
                <a:latin typeface="Calibri"/>
              </a:rPr>
              <a:t>Step 1- Valutazione psicologica</a:t>
            </a:r>
            <a:endParaRPr/>
          </a:p>
        </p:txBody>
      </p:sp>
      <p:sp>
        <p:nvSpPr>
          <p:cNvPr id="677" name="CustomShape 3"/>
          <p:cNvSpPr/>
          <p:nvPr/>
        </p:nvSpPr>
        <p:spPr>
          <a:xfrm>
            <a:off x="4285440" y="3213000"/>
            <a:ext cx="2561400" cy="272880"/>
          </a:xfrm>
          <a:prstGeom prst="rect">
            <a:avLst/>
          </a:prstGeom>
          <a:noFill/>
          <a:ln>
            <a:noFill/>
          </a:ln>
        </p:spPr>
        <p:style>
          <a:lnRef idx="0"/>
          <a:fillRef idx="0"/>
          <a:effectRef idx="0"/>
          <a:fontRef idx="minor"/>
        </p:style>
        <p:txBody>
          <a:bodyPr wrap="none" lIns="90000" rIns="90000" tIns="45000" bIns="45000"/>
          <a:p>
            <a:pPr>
              <a:lnSpc>
                <a:spcPct val="100000"/>
              </a:lnSpc>
            </a:pPr>
            <a:r>
              <a:rPr lang="it-IT" sz="1200" strike="noStrike">
                <a:solidFill>
                  <a:srgbClr val="000000"/>
                </a:solidFill>
                <a:latin typeface="Arial"/>
              </a:rPr>
              <a:t>Published online 11 Jannuary </a:t>
            </a:r>
            <a:r>
              <a:rPr b="1" lang="it-IT" sz="1200" strike="noStrike">
                <a:solidFill>
                  <a:srgbClr val="000000"/>
                </a:solidFill>
                <a:latin typeface="Arial"/>
              </a:rPr>
              <a:t>2012</a:t>
            </a:r>
            <a:endParaRPr/>
          </a:p>
        </p:txBody>
      </p:sp>
      <p:pic>
        <p:nvPicPr>
          <p:cNvPr id="678" name="Picture 2" descr=""/>
          <p:cNvPicPr/>
          <p:nvPr/>
        </p:nvPicPr>
        <p:blipFill>
          <a:blip r:embed="rId3"/>
          <a:stretch/>
        </p:blipFill>
        <p:spPr>
          <a:xfrm>
            <a:off x="7380360" y="4221000"/>
            <a:ext cx="1583640" cy="2153880"/>
          </a:xfrm>
          <a:prstGeom prst="rect">
            <a:avLst/>
          </a:prstGeom>
          <a:ln>
            <a:noFill/>
          </a:ln>
          <a:effectLst>
            <a:outerShdw algn="tl" blurRad="292100" dir="2700000" dist="139700" rotWithShape="0">
              <a:srgbClr val="333333">
                <a:alpha val="65000"/>
              </a:srgbClr>
            </a:outerShdw>
          </a:effectLst>
        </p:spPr>
      </p:pic>
      <p:pic>
        <p:nvPicPr>
          <p:cNvPr id="679" name="Picture 2" descr=""/>
          <p:cNvPicPr/>
          <p:nvPr/>
        </p:nvPicPr>
        <p:blipFill>
          <a:blip r:embed="rId4"/>
          <a:srcRect l="0" t="0" r="0" b="24159"/>
          <a:stretch/>
        </p:blipFill>
        <p:spPr>
          <a:xfrm>
            <a:off x="-180360" y="3933000"/>
            <a:ext cx="7102440" cy="1800000"/>
          </a:xfrm>
          <a:prstGeom prst="rect">
            <a:avLst/>
          </a:prstGeom>
          <a:ln>
            <a:noFill/>
          </a:ln>
        </p:spPr>
      </p:pic>
      <p:pic>
        <p:nvPicPr>
          <p:cNvPr id="680" name="Picture 3" descr=""/>
          <p:cNvPicPr/>
          <p:nvPr/>
        </p:nvPicPr>
        <p:blipFill>
          <a:blip r:embed="rId5"/>
          <a:stretch/>
        </p:blipFill>
        <p:spPr>
          <a:xfrm>
            <a:off x="3836160" y="6021360"/>
            <a:ext cx="3368160" cy="575640"/>
          </a:xfrm>
          <a:prstGeom prst="rect">
            <a:avLst/>
          </a:prstGeom>
          <a:ln w="9360">
            <a:noFill/>
          </a:ln>
        </p:spPr>
      </p:pic>
      <p:sp>
        <p:nvSpPr>
          <p:cNvPr id="681" name="CustomShape 4"/>
          <p:cNvSpPr/>
          <p:nvPr/>
        </p:nvSpPr>
        <p:spPr>
          <a:xfrm>
            <a:off x="6341040" y="3149280"/>
            <a:ext cx="507600" cy="369000"/>
          </a:xfrm>
          <a:prstGeom prst="ellipse">
            <a:avLst/>
          </a:prstGeom>
          <a:noFill/>
          <a:ln w="25560">
            <a:solidFill>
              <a:srgbClr val="ff0000"/>
            </a:solidFill>
            <a:round/>
          </a:ln>
        </p:spPr>
        <p:style>
          <a:lnRef idx="0"/>
          <a:fillRef idx="0"/>
          <a:effectRef idx="0"/>
          <a:fontRef idx="minor"/>
        </p:style>
      </p:sp>
      <p:sp>
        <p:nvSpPr>
          <p:cNvPr id="682" name="CustomShape 5"/>
          <p:cNvSpPr/>
          <p:nvPr/>
        </p:nvSpPr>
        <p:spPr>
          <a:xfrm>
            <a:off x="6784560" y="6021360"/>
            <a:ext cx="507600" cy="369000"/>
          </a:xfrm>
          <a:prstGeom prst="ellipse">
            <a:avLst/>
          </a:prstGeom>
          <a:noFill/>
          <a:ln w="25560">
            <a:solidFill>
              <a:srgbClr val="ff0000"/>
            </a:solidFill>
            <a:round/>
          </a:ln>
        </p:spPr>
        <p:style>
          <a:lnRef idx="0"/>
          <a:fillRef idx="0"/>
          <a:effectRef idx="0"/>
          <a:fontRef idx="minor"/>
        </p:style>
      </p:sp>
      <p:sp>
        <p:nvSpPr>
          <p:cNvPr id="683" name="CustomShape 6"/>
          <p:cNvSpPr/>
          <p:nvPr/>
        </p:nvSpPr>
        <p:spPr>
          <a:xfrm>
            <a:off x="395640" y="5733360"/>
            <a:ext cx="5616360" cy="272880"/>
          </a:xfrm>
          <a:prstGeom prst="rect">
            <a:avLst/>
          </a:prstGeom>
          <a:noFill/>
          <a:ln>
            <a:noFill/>
          </a:ln>
        </p:spPr>
        <p:style>
          <a:lnRef idx="0"/>
          <a:fillRef idx="0"/>
          <a:effectRef idx="0"/>
          <a:fontRef idx="minor"/>
        </p:style>
        <p:txBody>
          <a:bodyPr lIns="90000" rIns="90000" tIns="45000" bIns="45000"/>
          <a:p>
            <a:pPr>
              <a:lnSpc>
                <a:spcPct val="100000"/>
              </a:lnSpc>
            </a:pPr>
            <a:r>
              <a:rPr lang="it-IT" sz="1200" strike="noStrike">
                <a:solidFill>
                  <a:srgbClr val="000000"/>
                </a:solidFill>
                <a:latin typeface="Arial"/>
              </a:rPr>
              <a:t>Garbarino S, Chiorri C,,Magnavita N.</a:t>
            </a:r>
            <a:endParaRPr/>
          </a:p>
        </p:txBody>
      </p:sp>
      <p:sp>
        <p:nvSpPr>
          <p:cNvPr id="684" name="CustomShape 7"/>
          <p:cNvSpPr/>
          <p:nvPr/>
        </p:nvSpPr>
        <p:spPr>
          <a:xfrm>
            <a:off x="395640" y="2709000"/>
            <a:ext cx="5976360" cy="272880"/>
          </a:xfrm>
          <a:prstGeom prst="rect">
            <a:avLst/>
          </a:prstGeom>
          <a:noFill/>
          <a:ln>
            <a:noFill/>
          </a:ln>
        </p:spPr>
        <p:style>
          <a:lnRef idx="0"/>
          <a:fillRef idx="0"/>
          <a:effectRef idx="0"/>
          <a:fontRef idx="minor"/>
        </p:style>
        <p:txBody>
          <a:bodyPr lIns="90000" rIns="90000" tIns="45000" bIns="45000"/>
          <a:p>
            <a:pPr>
              <a:lnSpc>
                <a:spcPct val="100000"/>
              </a:lnSpc>
            </a:pPr>
            <a:r>
              <a:rPr lang="it-IT" sz="1200" strike="noStrike">
                <a:solidFill>
                  <a:srgbClr val="000000"/>
                </a:solidFill>
                <a:latin typeface="Arial"/>
              </a:rPr>
              <a:t>Garbarino S, Chiorri C, Magnavita N, Piattino S, Cuomo G</a:t>
            </a:r>
            <a:endParaRPr/>
          </a:p>
        </p:txBody>
      </p:sp>
    </p:spTree>
  </p:cSld>
  <p:timing>
    <p:tnLst>
      <p:par>
        <p:cTn id="139" dur="indefinite" restart="never" nodeType="tmRoot">
          <p:childTnLst>
            <p:seq>
              <p:cTn id="140" dur="indefinite" nodeType="mainSeq">
                <p:childTnLst>
                  <p:par>
                    <p:cTn id="141" fill="hold">
                      <p:stCondLst>
                        <p:cond delay="0"/>
                      </p:stCondLst>
                      <p:childTnLst>
                        <p:par>
                          <p:cTn id="142" fill="hold">
                            <p:stCondLst>
                              <p:cond delay="0"/>
                            </p:stCondLst>
                            <p:childTnLst>
                              <p:par>
                                <p:cTn id="143" nodeType="afterEffect" fill="hold" presetClass="entr" presetID="10">
                                  <p:stCondLst>
                                    <p:cond delay="0"/>
                                  </p:stCondLst>
                                  <p:childTnLst>
                                    <p:set>
                                      <p:cBhvr>
                                        <p:cTn id="144" dur="1" fill="hold">
                                          <p:stCondLst>
                                            <p:cond delay="0"/>
                                          </p:stCondLst>
                                        </p:cTn>
                                        <p:tgtEl>
                                          <p:spTgt spid="673"/>
                                        </p:tgtEl>
                                        <p:attrNameLst>
                                          <p:attrName>style.visibility</p:attrName>
                                        </p:attrNameLst>
                                      </p:cBhvr>
                                      <p:to>
                                        <p:strVal val="visible"/>
                                      </p:to>
                                    </p:set>
                                    <p:animEffect filter="fade" transition="in">
                                      <p:cBhvr additive="repl">
                                        <p:cTn id="145" dur="1000"/>
                                        <p:tgtEl>
                                          <p:spTgt spid="673"/>
                                        </p:tgtEl>
                                      </p:cBhvr>
                                    </p:animEffect>
                                  </p:childTnLst>
                                </p:cTn>
                              </p:par>
                              <p:par>
                                <p:cTn id="146" nodeType="withEffect" fill="hold" presetClass="entr" presetID="10">
                                  <p:stCondLst>
                                    <p:cond delay="0"/>
                                  </p:stCondLst>
                                  <p:childTnLst>
                                    <p:set>
                                      <p:cBhvr>
                                        <p:cTn id="147" dur="1" fill="hold">
                                          <p:stCondLst>
                                            <p:cond delay="0"/>
                                          </p:stCondLst>
                                        </p:cTn>
                                        <p:tgtEl>
                                          <p:spTgt spid="674"/>
                                        </p:tgtEl>
                                        <p:attrNameLst>
                                          <p:attrName>style.visibility</p:attrName>
                                        </p:attrNameLst>
                                      </p:cBhvr>
                                      <p:to>
                                        <p:strVal val="visible"/>
                                      </p:to>
                                    </p:set>
                                    <p:animEffect filter="fade" transition="in">
                                      <p:cBhvr additive="repl">
                                        <p:cTn id="148" dur="1000"/>
                                        <p:tgtEl>
                                          <p:spTgt spid="674"/>
                                        </p:tgtEl>
                                      </p:cBhvr>
                                    </p:animEffect>
                                  </p:childTnLst>
                                </p:cTn>
                              </p:par>
                              <p:par>
                                <p:cTn id="149" nodeType="withEffect" fill="hold" presetClass="entr" presetID="10">
                                  <p:stCondLst>
                                    <p:cond delay="0"/>
                                  </p:stCondLst>
                                  <p:childTnLst>
                                    <p:set>
                                      <p:cBhvr>
                                        <p:cTn id="150" dur="1" fill="hold">
                                          <p:stCondLst>
                                            <p:cond delay="0"/>
                                          </p:stCondLst>
                                        </p:cTn>
                                        <p:tgtEl>
                                          <p:spTgt spid="677"/>
                                        </p:tgtEl>
                                        <p:attrNameLst>
                                          <p:attrName>style.visibility</p:attrName>
                                        </p:attrNameLst>
                                      </p:cBhvr>
                                      <p:to>
                                        <p:strVal val="visible"/>
                                      </p:to>
                                    </p:set>
                                    <p:animEffect filter="fade" transition="in">
                                      <p:cBhvr additive="repl">
                                        <p:cTn id="151" dur="1000"/>
                                        <p:tgtEl>
                                          <p:spTgt spid="677"/>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85" name="TextShape 1"/>
          <p:cNvSpPr txBox="1"/>
          <p:nvPr/>
        </p:nvSpPr>
        <p:spPr>
          <a:xfrm>
            <a:off x="457200" y="274680"/>
            <a:ext cx="8229240" cy="1142640"/>
          </a:xfrm>
          <a:prstGeom prst="rect">
            <a:avLst/>
          </a:prstGeom>
          <a:noFill/>
          <a:ln>
            <a:noFill/>
          </a:ln>
        </p:spPr>
        <p:txBody>
          <a:bodyPr lIns="90000" rIns="90000" tIns="45000" bIns="45000" anchor="ctr"/>
          <a:p>
            <a:pPr>
              <a:lnSpc>
                <a:spcPct val="100000"/>
              </a:lnSpc>
            </a:pPr>
            <a:r>
              <a:rPr b="1" lang="it-IT" sz="4100" strike="noStrike">
                <a:solidFill>
                  <a:srgbClr val="464646"/>
                </a:solidFill>
                <a:latin typeface="Lucida Sans Unicode"/>
              </a:rPr>
              <a:t>Caratteristica individuale ≠ persona!</a:t>
            </a:r>
            <a:endParaRPr/>
          </a:p>
        </p:txBody>
      </p:sp>
      <p:pic>
        <p:nvPicPr>
          <p:cNvPr id="686" name="Picture 4" descr=""/>
          <p:cNvPicPr/>
          <p:nvPr/>
        </p:nvPicPr>
        <p:blipFill>
          <a:blip r:embed="rId1"/>
          <a:stretch/>
        </p:blipFill>
        <p:spPr>
          <a:xfrm>
            <a:off x="3587760" y="2095560"/>
            <a:ext cx="2325240" cy="2619000"/>
          </a:xfrm>
          <a:prstGeom prst="rect">
            <a:avLst/>
          </a:prstGeom>
          <a:ln>
            <a:noFill/>
          </a:ln>
        </p:spPr>
      </p:pic>
      <p:sp>
        <p:nvSpPr>
          <p:cNvPr id="687" name="CustomShape 2"/>
          <p:cNvSpPr/>
          <p:nvPr/>
        </p:nvSpPr>
        <p:spPr>
          <a:xfrm rot="2328600">
            <a:off x="3380040" y="2174760"/>
            <a:ext cx="1584000" cy="1439640"/>
          </a:xfrm>
          <a:prstGeom prst="ellipse">
            <a:avLst/>
          </a:prstGeom>
          <a:noFill/>
          <a:ln w="76320">
            <a:solidFill>
              <a:schemeClr val="tx1"/>
            </a:solidFill>
            <a:round/>
          </a:ln>
        </p:spPr>
        <p:style>
          <a:lnRef idx="0"/>
          <a:fillRef idx="0"/>
          <a:effectRef idx="0"/>
          <a:fontRef idx="minor"/>
        </p:style>
      </p:sp>
      <p:sp>
        <p:nvSpPr>
          <p:cNvPr id="688" name="CustomShape 3"/>
          <p:cNvSpPr/>
          <p:nvPr/>
        </p:nvSpPr>
        <p:spPr>
          <a:xfrm rot="2328600">
            <a:off x="3186720" y="3292560"/>
            <a:ext cx="180720" cy="1368000"/>
          </a:xfrm>
          <a:prstGeom prst="roundRect">
            <a:avLst>
              <a:gd name="adj" fmla="val 14400"/>
            </a:avLst>
          </a:prstGeom>
          <a:solidFill>
            <a:schemeClr val="tx1"/>
          </a:solidFill>
          <a:ln w="9360">
            <a:solidFill>
              <a:schemeClr val="tx1"/>
            </a:solidFill>
            <a:round/>
          </a:ln>
        </p:spPr>
        <p:style>
          <a:lnRef idx="0"/>
          <a:fillRef idx="0"/>
          <a:effectRef idx="0"/>
          <a:fontRef idx="minor"/>
        </p:style>
      </p:sp>
      <p:sp>
        <p:nvSpPr>
          <p:cNvPr id="689" name="CustomShape 4"/>
          <p:cNvSpPr/>
          <p:nvPr/>
        </p:nvSpPr>
        <p:spPr>
          <a:xfrm>
            <a:off x="3456000" y="2671920"/>
            <a:ext cx="1510920" cy="360000"/>
          </a:xfrm>
          <a:prstGeom prst="rect">
            <a:avLst/>
          </a:prstGeom>
          <a:noFill/>
          <a:ln>
            <a:noFill/>
          </a:ln>
        </p:spPr>
        <p:style>
          <a:lnRef idx="0"/>
          <a:fillRef idx="0"/>
          <a:effectRef idx="0"/>
          <a:fontRef idx="minor"/>
        </p:style>
        <p:txBody>
          <a:bodyPr lIns="90000" rIns="90000" tIns="45000" bIns="45000"/>
          <a:p>
            <a:pPr algn="ctr">
              <a:lnSpc>
                <a:spcPct val="100000"/>
              </a:lnSpc>
            </a:pPr>
            <a:r>
              <a:rPr b="1" lang="it-IT" sz="2600" strike="noStrike">
                <a:solidFill>
                  <a:srgbClr val="000000"/>
                </a:solidFill>
                <a:latin typeface="Georgia"/>
              </a:rPr>
              <a:t>Ansia</a:t>
            </a:r>
            <a:endParaRPr/>
          </a:p>
        </p:txBody>
      </p:sp>
      <p:sp>
        <p:nvSpPr>
          <p:cNvPr id="690" name="CustomShape 5"/>
          <p:cNvSpPr/>
          <p:nvPr/>
        </p:nvSpPr>
        <p:spPr>
          <a:xfrm>
            <a:off x="3886200" y="3679920"/>
            <a:ext cx="1728360" cy="504360"/>
          </a:xfrm>
          <a:prstGeom prst="rect">
            <a:avLst/>
          </a:prstGeom>
          <a:noFill/>
          <a:ln>
            <a:noFill/>
          </a:ln>
        </p:spPr>
        <p:style>
          <a:lnRef idx="0"/>
          <a:fillRef idx="0"/>
          <a:effectRef idx="0"/>
          <a:fontRef idx="minor"/>
        </p:style>
        <p:txBody>
          <a:bodyPr lIns="90000" rIns="90000" tIns="45000" bIns="45000"/>
          <a:p>
            <a:pPr algn="ctr">
              <a:lnSpc>
                <a:spcPct val="100000"/>
              </a:lnSpc>
            </a:pPr>
            <a:r>
              <a:rPr lang="it-IT" strike="noStrike">
                <a:solidFill>
                  <a:srgbClr val="000000"/>
                </a:solidFill>
                <a:latin typeface="Georgia"/>
              </a:rPr>
              <a:t>Autostima</a:t>
            </a:r>
            <a:endParaRPr/>
          </a:p>
        </p:txBody>
      </p:sp>
      <p:sp>
        <p:nvSpPr>
          <p:cNvPr id="691" name="CustomShape 6"/>
          <p:cNvSpPr/>
          <p:nvPr/>
        </p:nvSpPr>
        <p:spPr>
          <a:xfrm>
            <a:off x="4462560" y="3246480"/>
            <a:ext cx="1728360" cy="504360"/>
          </a:xfrm>
          <a:prstGeom prst="rect">
            <a:avLst/>
          </a:prstGeom>
          <a:noFill/>
          <a:ln>
            <a:noFill/>
          </a:ln>
        </p:spPr>
        <p:style>
          <a:lnRef idx="0"/>
          <a:fillRef idx="0"/>
          <a:effectRef idx="0"/>
          <a:fontRef idx="minor"/>
        </p:style>
        <p:txBody>
          <a:bodyPr lIns="90000" rIns="90000" tIns="45000" bIns="45000"/>
          <a:p>
            <a:pPr algn="ctr">
              <a:lnSpc>
                <a:spcPct val="100000"/>
              </a:lnSpc>
            </a:pPr>
            <a:r>
              <a:rPr lang="it-IT" strike="noStrike">
                <a:solidFill>
                  <a:srgbClr val="000000"/>
                </a:solidFill>
                <a:latin typeface="Georgia"/>
              </a:rPr>
              <a:t>Empatia</a:t>
            </a:r>
            <a:endParaRPr/>
          </a:p>
        </p:txBody>
      </p:sp>
      <p:sp>
        <p:nvSpPr>
          <p:cNvPr id="692" name="CustomShape 7"/>
          <p:cNvSpPr/>
          <p:nvPr/>
        </p:nvSpPr>
        <p:spPr>
          <a:xfrm>
            <a:off x="4464000" y="2671920"/>
            <a:ext cx="1728360" cy="504360"/>
          </a:xfrm>
          <a:prstGeom prst="rect">
            <a:avLst/>
          </a:prstGeom>
          <a:noFill/>
          <a:ln>
            <a:noFill/>
          </a:ln>
        </p:spPr>
        <p:style>
          <a:lnRef idx="0"/>
          <a:fillRef idx="0"/>
          <a:effectRef idx="0"/>
          <a:fontRef idx="minor"/>
        </p:style>
        <p:txBody>
          <a:bodyPr lIns="90000" rIns="90000" tIns="45000" bIns="45000"/>
          <a:p>
            <a:pPr algn="ctr">
              <a:lnSpc>
                <a:spcPct val="100000"/>
              </a:lnSpc>
            </a:pPr>
            <a:r>
              <a:rPr lang="it-IT" strike="noStrike">
                <a:solidFill>
                  <a:srgbClr val="000000"/>
                </a:solidFill>
                <a:latin typeface="Georgia"/>
              </a:rPr>
              <a:t>QI</a:t>
            </a:r>
            <a:endParaRPr/>
          </a:p>
        </p:txBody>
      </p:sp>
      <p:sp>
        <p:nvSpPr>
          <p:cNvPr id="693" name="CustomShape 8"/>
          <p:cNvSpPr/>
          <p:nvPr/>
        </p:nvSpPr>
        <p:spPr>
          <a:xfrm>
            <a:off x="7107480" y="6381360"/>
            <a:ext cx="1667160" cy="333720"/>
          </a:xfrm>
          <a:prstGeom prst="rect">
            <a:avLst/>
          </a:prstGeom>
          <a:noFill/>
          <a:ln>
            <a:noFill/>
          </a:ln>
        </p:spPr>
        <p:style>
          <a:lnRef idx="0"/>
          <a:fillRef idx="0"/>
          <a:effectRef idx="0"/>
          <a:fontRef idx="minor"/>
        </p:style>
        <p:txBody>
          <a:bodyPr wrap="none" lIns="90000" rIns="90000" tIns="45000" bIns="45000"/>
          <a:p>
            <a:pPr>
              <a:lnSpc>
                <a:spcPct val="100000"/>
              </a:lnSpc>
            </a:pPr>
            <a:r>
              <a:rPr lang="it-IT" sz="1600" strike="noStrike">
                <a:solidFill>
                  <a:srgbClr val="000000"/>
                </a:solidFill>
                <a:latin typeface="Georgia"/>
              </a:rPr>
              <a:t>C. Chiorri (2011)</a:t>
            </a:r>
            <a:endParaRPr/>
          </a:p>
        </p:txBody>
      </p:sp>
      <p:sp>
        <p:nvSpPr>
          <p:cNvPr id="694" name="CustomShape 9"/>
          <p:cNvSpPr/>
          <p:nvPr/>
        </p:nvSpPr>
        <p:spPr>
          <a:xfrm>
            <a:off x="539640" y="5301360"/>
            <a:ext cx="8229240" cy="790920"/>
          </a:xfrm>
          <a:prstGeom prst="rect">
            <a:avLst/>
          </a:prstGeom>
          <a:noFill/>
          <a:ln>
            <a:noFill/>
          </a:ln>
        </p:spPr>
        <p:style>
          <a:lnRef idx="0"/>
          <a:fillRef idx="0"/>
          <a:effectRef idx="0"/>
          <a:fontRef idx="minor"/>
        </p:style>
        <p:txBody>
          <a:bodyPr lIns="90000" rIns="90000" tIns="45000" bIns="45000" anchor="ctr"/>
          <a:p>
            <a:pPr algn="ctr">
              <a:lnSpc>
                <a:spcPct val="110000"/>
              </a:lnSpc>
            </a:pPr>
            <a:r>
              <a:rPr b="1" lang="it-IT" sz="2800" strike="noStrike">
                <a:solidFill>
                  <a:srgbClr val="464646"/>
                </a:solidFill>
                <a:latin typeface="Lucida Sans Unicode"/>
              </a:rPr>
              <a:t>Caratteristiche valutate: </a:t>
            </a:r>
            <a:endParaRPr/>
          </a:p>
          <a:p>
            <a:pPr algn="ctr">
              <a:lnSpc>
                <a:spcPct val="110000"/>
              </a:lnSpc>
            </a:pPr>
            <a:r>
              <a:rPr b="1" lang="it-IT" sz="2800" strike="noStrike">
                <a:solidFill>
                  <a:srgbClr val="464646"/>
                </a:solidFill>
                <a:latin typeface="Lucida Sans Unicode"/>
              </a:rPr>
              <a:t>Tratti di personalità nell’ottica </a:t>
            </a:r>
            <a:r>
              <a:rPr b="1" i="1" lang="it-IT" sz="2800" strike="noStrike">
                <a:solidFill>
                  <a:srgbClr val="464646"/>
                </a:solidFill>
                <a:latin typeface="Lucida Sans Unicode"/>
              </a:rPr>
              <a:t>Big Five</a:t>
            </a:r>
            <a:endParaRPr/>
          </a:p>
        </p:txBody>
      </p:sp>
    </p:spTree>
  </p:cSld>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695" name="Immagine 5" descr=""/>
          <p:cNvPicPr/>
          <p:nvPr/>
        </p:nvPicPr>
        <p:blipFill>
          <a:blip r:embed="rId1"/>
          <a:stretch/>
        </p:blipFill>
        <p:spPr>
          <a:xfrm>
            <a:off x="5921280" y="4827960"/>
            <a:ext cx="3259080" cy="1841040"/>
          </a:xfrm>
          <a:prstGeom prst="rect">
            <a:avLst/>
          </a:prstGeom>
          <a:ln>
            <a:noFill/>
          </a:ln>
        </p:spPr>
      </p:pic>
      <p:pic>
        <p:nvPicPr>
          <p:cNvPr id="696" name="Immagine 3" descr=""/>
          <p:cNvPicPr/>
          <p:nvPr/>
        </p:nvPicPr>
        <p:blipFill>
          <a:blip r:embed="rId2"/>
          <a:stretch/>
        </p:blipFill>
        <p:spPr>
          <a:xfrm>
            <a:off x="6182280" y="2061000"/>
            <a:ext cx="2889360" cy="1588320"/>
          </a:xfrm>
          <a:prstGeom prst="rect">
            <a:avLst/>
          </a:prstGeom>
          <a:ln>
            <a:noFill/>
          </a:ln>
        </p:spPr>
      </p:pic>
      <p:pic>
        <p:nvPicPr>
          <p:cNvPr id="697" name="Immagine 2" descr=""/>
          <p:cNvPicPr/>
          <p:nvPr/>
        </p:nvPicPr>
        <p:blipFill>
          <a:blip r:embed="rId3"/>
          <a:stretch/>
        </p:blipFill>
        <p:spPr>
          <a:xfrm>
            <a:off x="2699640" y="116640"/>
            <a:ext cx="3414240" cy="1889640"/>
          </a:xfrm>
          <a:prstGeom prst="rect">
            <a:avLst/>
          </a:prstGeom>
          <a:ln>
            <a:noFill/>
          </a:ln>
        </p:spPr>
      </p:pic>
      <p:pic>
        <p:nvPicPr>
          <p:cNvPr id="698" name="Immagine 4" descr=""/>
          <p:cNvPicPr/>
          <p:nvPr/>
        </p:nvPicPr>
        <p:blipFill>
          <a:blip r:embed="rId4"/>
          <a:stretch/>
        </p:blipFill>
        <p:spPr>
          <a:xfrm>
            <a:off x="0" y="2493000"/>
            <a:ext cx="2771280" cy="1528560"/>
          </a:xfrm>
          <a:prstGeom prst="rect">
            <a:avLst/>
          </a:prstGeom>
          <a:ln>
            <a:noFill/>
          </a:ln>
        </p:spPr>
      </p:pic>
      <p:pic>
        <p:nvPicPr>
          <p:cNvPr id="699" name="Immagine 1" descr=""/>
          <p:cNvPicPr/>
          <p:nvPr/>
        </p:nvPicPr>
        <p:blipFill>
          <a:blip r:embed="rId5"/>
          <a:stretch/>
        </p:blipFill>
        <p:spPr>
          <a:xfrm>
            <a:off x="-36360" y="4861440"/>
            <a:ext cx="3384000" cy="1852200"/>
          </a:xfrm>
          <a:prstGeom prst="rect">
            <a:avLst/>
          </a:prstGeom>
          <a:ln>
            <a:noFill/>
          </a:ln>
        </p:spPr>
      </p:pic>
      <p:sp>
        <p:nvSpPr>
          <p:cNvPr id="700" name="CustomShape 1"/>
          <p:cNvSpPr/>
          <p:nvPr/>
        </p:nvSpPr>
        <p:spPr>
          <a:xfrm>
            <a:off x="3892680" y="2925000"/>
            <a:ext cx="1234440" cy="816480"/>
          </a:xfrm>
          <a:custGeom>
            <a:avLst/>
            <a:gdLst/>
            <a:ahLst/>
            <a:rect l="0" t="0" r="r" b="b"/>
            <a:pathLst>
              <a:path w="1090" h="727">
                <a:moveTo>
                  <a:pt x="590" y="726"/>
                </a:moveTo>
                <a:lnTo>
                  <a:pt x="1089" y="0"/>
                </a:lnTo>
                <a:lnTo>
                  <a:pt x="0" y="0"/>
                </a:lnTo>
                <a:lnTo>
                  <a:pt x="590" y="726"/>
                </a:lnTo>
              </a:path>
            </a:pathLst>
          </a:custGeom>
          <a:gradFill>
            <a:gsLst>
              <a:gs pos="0">
                <a:srgbClr val="0066ff"/>
              </a:gs>
              <a:gs pos="100000">
                <a:srgbClr val="dfecff"/>
              </a:gs>
            </a:gsLst>
            <a:lin ang="5400000"/>
          </a:gradFill>
          <a:ln>
            <a:noFill/>
          </a:ln>
        </p:spPr>
        <p:style>
          <a:lnRef idx="0"/>
          <a:fillRef idx="0"/>
          <a:effectRef idx="0"/>
          <a:fontRef idx="minor"/>
        </p:style>
      </p:sp>
      <p:sp>
        <p:nvSpPr>
          <p:cNvPr id="701" name="CustomShape 2"/>
          <p:cNvSpPr/>
          <p:nvPr/>
        </p:nvSpPr>
        <p:spPr>
          <a:xfrm>
            <a:off x="4561560" y="2925000"/>
            <a:ext cx="977040" cy="1327320"/>
          </a:xfrm>
          <a:custGeom>
            <a:avLst/>
            <a:gdLst/>
            <a:ahLst/>
            <a:rect l="0" t="0" r="r" b="b"/>
            <a:pathLst>
              <a:path w="863" h="1181">
                <a:moveTo>
                  <a:pt x="0" y="726"/>
                </a:moveTo>
                <a:lnTo>
                  <a:pt x="862" y="1180"/>
                </a:lnTo>
                <a:lnTo>
                  <a:pt x="499" y="0"/>
                </a:lnTo>
                <a:lnTo>
                  <a:pt x="0" y="726"/>
                </a:lnTo>
              </a:path>
            </a:pathLst>
          </a:custGeom>
          <a:gradFill>
            <a:gsLst>
              <a:gs pos="0">
                <a:srgbClr val="33cccc"/>
              </a:gs>
              <a:gs pos="100000">
                <a:srgbClr val="ecfafa"/>
              </a:gs>
            </a:gsLst>
            <a:lin ang="5400000"/>
          </a:gradFill>
          <a:ln>
            <a:noFill/>
          </a:ln>
        </p:spPr>
        <p:style>
          <a:lnRef idx="0"/>
          <a:fillRef idx="0"/>
          <a:effectRef idx="0"/>
          <a:fontRef idx="minor"/>
        </p:style>
      </p:sp>
      <p:sp>
        <p:nvSpPr>
          <p:cNvPr id="702" name="CustomShape 3"/>
          <p:cNvSpPr/>
          <p:nvPr/>
        </p:nvSpPr>
        <p:spPr>
          <a:xfrm>
            <a:off x="3533040" y="3741840"/>
            <a:ext cx="1028160" cy="1275480"/>
          </a:xfrm>
          <a:custGeom>
            <a:avLst/>
            <a:gdLst/>
            <a:ahLst/>
            <a:rect l="0" t="0" r="r" b="b"/>
            <a:pathLst>
              <a:path w="908" h="1135">
                <a:moveTo>
                  <a:pt x="907" y="0"/>
                </a:moveTo>
                <a:lnTo>
                  <a:pt x="0" y="454"/>
                </a:lnTo>
                <a:lnTo>
                  <a:pt x="907" y="1134"/>
                </a:lnTo>
                <a:lnTo>
                  <a:pt x="907" y="0"/>
                </a:lnTo>
              </a:path>
            </a:pathLst>
          </a:custGeom>
          <a:gradFill>
            <a:gsLst>
              <a:gs pos="0">
                <a:srgbClr val="ff66cc"/>
              </a:gs>
              <a:gs pos="100000">
                <a:srgbClr val="ffecf9"/>
              </a:gs>
            </a:gsLst>
            <a:lin ang="5400000"/>
          </a:gradFill>
          <a:ln>
            <a:noFill/>
          </a:ln>
        </p:spPr>
        <p:style>
          <a:lnRef idx="0"/>
          <a:fillRef idx="0"/>
          <a:effectRef idx="0"/>
          <a:fontRef idx="minor"/>
        </p:style>
      </p:sp>
      <p:sp>
        <p:nvSpPr>
          <p:cNvPr id="703" name="CustomShape 4"/>
          <p:cNvSpPr/>
          <p:nvPr/>
        </p:nvSpPr>
        <p:spPr>
          <a:xfrm>
            <a:off x="4561560" y="3741840"/>
            <a:ext cx="977040" cy="1275480"/>
          </a:xfrm>
          <a:custGeom>
            <a:avLst/>
            <a:gdLst/>
            <a:ahLst/>
            <a:rect l="0" t="0" r="r" b="b"/>
            <a:pathLst>
              <a:path w="863" h="1135">
                <a:moveTo>
                  <a:pt x="0" y="0"/>
                </a:moveTo>
                <a:lnTo>
                  <a:pt x="862" y="454"/>
                </a:lnTo>
                <a:lnTo>
                  <a:pt x="0" y="1134"/>
                </a:lnTo>
                <a:lnTo>
                  <a:pt x="0" y="0"/>
                </a:lnTo>
              </a:path>
            </a:pathLst>
          </a:custGeom>
          <a:gradFill>
            <a:gsLst>
              <a:gs pos="0">
                <a:schemeClr val="folHlink"/>
              </a:gs>
              <a:gs pos="100000">
                <a:schemeClr val="folHlink">
                  <a:gamma val="-1"/>
                  <a:tint val="9412"/>
                  <a:invGamma val="-1"/>
                </a:schemeClr>
              </a:gs>
            </a:gsLst>
            <a:lin ang="5400000"/>
          </a:gradFill>
          <a:ln>
            <a:noFill/>
          </a:ln>
        </p:spPr>
        <p:style>
          <a:lnRef idx="0"/>
          <a:fillRef idx="0"/>
          <a:effectRef idx="0"/>
          <a:fontRef idx="minor"/>
        </p:style>
      </p:sp>
      <p:sp>
        <p:nvSpPr>
          <p:cNvPr id="704" name="CustomShape 5"/>
          <p:cNvSpPr/>
          <p:nvPr/>
        </p:nvSpPr>
        <p:spPr>
          <a:xfrm>
            <a:off x="3533040" y="2976840"/>
            <a:ext cx="1028160" cy="1275480"/>
          </a:xfrm>
          <a:custGeom>
            <a:avLst/>
            <a:gdLst/>
            <a:ahLst/>
            <a:rect l="0" t="0" r="r" b="b"/>
            <a:pathLst>
              <a:path w="908" h="1135">
                <a:moveTo>
                  <a:pt x="907" y="680"/>
                </a:moveTo>
                <a:lnTo>
                  <a:pt x="0" y="1134"/>
                </a:lnTo>
                <a:lnTo>
                  <a:pt x="363" y="0"/>
                </a:lnTo>
                <a:lnTo>
                  <a:pt x="907" y="680"/>
                </a:lnTo>
              </a:path>
            </a:pathLst>
          </a:custGeom>
          <a:gradFill>
            <a:gsLst>
              <a:gs pos="0">
                <a:srgbClr val="990099"/>
              </a:gs>
              <a:gs pos="100000">
                <a:srgbClr val="e8c6e8"/>
              </a:gs>
            </a:gsLst>
            <a:lin ang="0"/>
          </a:gradFill>
          <a:ln>
            <a:noFill/>
          </a:ln>
        </p:spPr>
        <p:style>
          <a:lnRef idx="0"/>
          <a:fillRef idx="0"/>
          <a:effectRef idx="0"/>
          <a:fontRef idx="minor"/>
        </p:style>
      </p:sp>
      <p:sp>
        <p:nvSpPr>
          <p:cNvPr id="705" name="CustomShape 6"/>
          <p:cNvSpPr/>
          <p:nvPr/>
        </p:nvSpPr>
        <p:spPr>
          <a:xfrm>
            <a:off x="2555640" y="2720160"/>
            <a:ext cx="1593720" cy="1531080"/>
          </a:xfrm>
          <a:prstGeom prst="ellipse">
            <a:avLst/>
          </a:prstGeom>
          <a:solidFill>
            <a:srgbClr val="990099"/>
          </a:solidFill>
          <a:ln>
            <a:noFill/>
          </a:ln>
        </p:spPr>
        <p:style>
          <a:lnRef idx="0"/>
          <a:fillRef idx="0"/>
          <a:effectRef idx="0"/>
          <a:fontRef idx="minor"/>
        </p:style>
        <p:txBody>
          <a:bodyPr wrap="none" lIns="90000" rIns="90000" tIns="45000" bIns="45000" anchor="ctr"/>
          <a:p>
            <a:pPr algn="ctr">
              <a:lnSpc>
                <a:spcPct val="100000"/>
              </a:lnSpc>
            </a:pPr>
            <a:r>
              <a:rPr b="1" lang="it-IT" sz="1050" strike="noStrike">
                <a:solidFill>
                  <a:srgbClr val="eaeaea"/>
                </a:solidFill>
                <a:latin typeface="Verdana"/>
              </a:rPr>
              <a:t>NEUROTICISMO </a:t>
            </a:r>
            <a:endParaRPr/>
          </a:p>
          <a:p>
            <a:pPr algn="ctr">
              <a:lnSpc>
                <a:spcPct val="100000"/>
              </a:lnSpc>
            </a:pPr>
            <a:r>
              <a:rPr b="1" lang="it-IT" sz="1000" strike="noStrike">
                <a:solidFill>
                  <a:srgbClr val="eaeaea"/>
                </a:solidFill>
                <a:latin typeface="Verdana"/>
              </a:rPr>
              <a:t>STABILITA’ EMOTIVA</a:t>
            </a:r>
            <a:endParaRPr/>
          </a:p>
        </p:txBody>
      </p:sp>
      <p:sp>
        <p:nvSpPr>
          <p:cNvPr id="706" name="CustomShape 7"/>
          <p:cNvSpPr/>
          <p:nvPr/>
        </p:nvSpPr>
        <p:spPr>
          <a:xfrm>
            <a:off x="3738240" y="1700640"/>
            <a:ext cx="1593720" cy="1531080"/>
          </a:xfrm>
          <a:prstGeom prst="ellipse">
            <a:avLst/>
          </a:prstGeom>
          <a:solidFill>
            <a:srgbClr val="0066ff"/>
          </a:solidFill>
          <a:ln>
            <a:noFill/>
          </a:ln>
        </p:spPr>
        <p:style>
          <a:lnRef idx="0"/>
          <a:fillRef idx="0"/>
          <a:effectRef idx="0"/>
          <a:fontRef idx="minor"/>
        </p:style>
        <p:txBody>
          <a:bodyPr wrap="none" lIns="90000" rIns="90000" tIns="45000" bIns="45000" anchor="ctr"/>
          <a:p>
            <a:pPr algn="ctr">
              <a:lnSpc>
                <a:spcPct val="100000"/>
              </a:lnSpc>
            </a:pPr>
            <a:r>
              <a:rPr b="1" lang="it-IT" sz="1200" strike="noStrike">
                <a:solidFill>
                  <a:srgbClr val="eaeaea"/>
                </a:solidFill>
                <a:latin typeface="Verdana"/>
              </a:rPr>
              <a:t>GRADEVOLEZZA</a:t>
            </a:r>
            <a:endParaRPr/>
          </a:p>
        </p:txBody>
      </p:sp>
      <p:sp>
        <p:nvSpPr>
          <p:cNvPr id="707" name="CustomShape 8"/>
          <p:cNvSpPr/>
          <p:nvPr/>
        </p:nvSpPr>
        <p:spPr>
          <a:xfrm>
            <a:off x="4921920" y="2720160"/>
            <a:ext cx="1593720" cy="1531080"/>
          </a:xfrm>
          <a:prstGeom prst="ellipse">
            <a:avLst/>
          </a:prstGeom>
          <a:solidFill>
            <a:srgbClr val="33cccc"/>
          </a:solidFill>
          <a:ln>
            <a:noFill/>
          </a:ln>
        </p:spPr>
        <p:style>
          <a:lnRef idx="0"/>
          <a:fillRef idx="0"/>
          <a:effectRef idx="0"/>
          <a:fontRef idx="minor"/>
        </p:style>
        <p:txBody>
          <a:bodyPr wrap="none" lIns="90000" rIns="90000" tIns="45000" bIns="45000" anchor="ctr"/>
          <a:p>
            <a:pPr algn="ctr">
              <a:lnSpc>
                <a:spcPct val="100000"/>
              </a:lnSpc>
            </a:pPr>
            <a:r>
              <a:rPr b="1" lang="it-IT" sz="1200" strike="noStrike">
                <a:solidFill>
                  <a:srgbClr val="eaeaea"/>
                </a:solidFill>
                <a:latin typeface="Verdana"/>
              </a:rPr>
              <a:t>COSCIENZIOSITA</a:t>
            </a:r>
            <a:r>
              <a:rPr b="1" lang="it-IT" sz="1300" strike="noStrike">
                <a:solidFill>
                  <a:srgbClr val="eaeaea"/>
                </a:solidFill>
                <a:latin typeface="Verdana"/>
              </a:rPr>
              <a:t>’</a:t>
            </a:r>
            <a:endParaRPr/>
          </a:p>
        </p:txBody>
      </p:sp>
      <p:sp>
        <p:nvSpPr>
          <p:cNvPr id="708" name="CustomShape 9"/>
          <p:cNvSpPr/>
          <p:nvPr/>
        </p:nvSpPr>
        <p:spPr>
          <a:xfrm>
            <a:off x="2967480" y="4201200"/>
            <a:ext cx="1593720" cy="1531080"/>
          </a:xfrm>
          <a:prstGeom prst="ellipse">
            <a:avLst/>
          </a:prstGeom>
          <a:solidFill>
            <a:srgbClr val="ff66cc"/>
          </a:solidFill>
          <a:ln>
            <a:noFill/>
          </a:ln>
        </p:spPr>
        <p:style>
          <a:lnRef idx="0"/>
          <a:fillRef idx="0"/>
          <a:effectRef idx="0"/>
          <a:fontRef idx="minor"/>
        </p:style>
        <p:txBody>
          <a:bodyPr wrap="none" lIns="90000" rIns="90000" tIns="45000" bIns="45000" anchor="ctr"/>
          <a:p>
            <a:pPr algn="ctr">
              <a:lnSpc>
                <a:spcPct val="100000"/>
              </a:lnSpc>
            </a:pPr>
            <a:r>
              <a:rPr b="1" lang="it-IT" sz="1200" strike="noStrike">
                <a:solidFill>
                  <a:srgbClr val="eaeaea"/>
                </a:solidFill>
                <a:latin typeface="Verdana"/>
              </a:rPr>
              <a:t>ESTROVERSIONE</a:t>
            </a:r>
            <a:endParaRPr/>
          </a:p>
        </p:txBody>
      </p:sp>
      <p:sp>
        <p:nvSpPr>
          <p:cNvPr id="709" name="CustomShape 10"/>
          <p:cNvSpPr/>
          <p:nvPr/>
        </p:nvSpPr>
        <p:spPr>
          <a:xfrm>
            <a:off x="4561560" y="4201200"/>
            <a:ext cx="1593720" cy="1531080"/>
          </a:xfrm>
          <a:prstGeom prst="ellipse">
            <a:avLst/>
          </a:prstGeom>
          <a:solidFill>
            <a:schemeClr val="folHlink"/>
          </a:solidFill>
          <a:ln>
            <a:noFill/>
          </a:ln>
        </p:spPr>
        <p:style>
          <a:lnRef idx="0"/>
          <a:fillRef idx="0"/>
          <a:effectRef idx="0"/>
          <a:fontRef idx="minor"/>
        </p:style>
        <p:txBody>
          <a:bodyPr wrap="none" lIns="90000" rIns="90000" tIns="45000" bIns="45000" anchor="ctr"/>
          <a:p>
            <a:pPr algn="ctr">
              <a:lnSpc>
                <a:spcPct val="100000"/>
              </a:lnSpc>
            </a:pPr>
            <a:r>
              <a:rPr b="1" lang="it-IT" sz="1200" strike="noStrike">
                <a:solidFill>
                  <a:srgbClr val="eaeaea"/>
                </a:solidFill>
                <a:latin typeface="Verdana"/>
              </a:rPr>
              <a:t>APERTURA </a:t>
            </a:r>
            <a:endParaRPr/>
          </a:p>
          <a:p>
            <a:pPr algn="ctr">
              <a:lnSpc>
                <a:spcPct val="100000"/>
              </a:lnSpc>
            </a:pPr>
            <a:r>
              <a:rPr b="1" lang="it-IT" sz="1200" strike="noStrike">
                <a:solidFill>
                  <a:srgbClr val="eaeaea"/>
                </a:solidFill>
                <a:latin typeface="Verdana"/>
              </a:rPr>
              <a:t>ALL’ESPERIENZA</a:t>
            </a:r>
            <a:endParaRPr/>
          </a:p>
        </p:txBody>
      </p:sp>
      <p:sp>
        <p:nvSpPr>
          <p:cNvPr id="710" name="CustomShape 11"/>
          <p:cNvSpPr/>
          <p:nvPr/>
        </p:nvSpPr>
        <p:spPr>
          <a:xfrm>
            <a:off x="7461360" y="0"/>
            <a:ext cx="1667160" cy="333720"/>
          </a:xfrm>
          <a:prstGeom prst="rect">
            <a:avLst/>
          </a:prstGeom>
          <a:noFill/>
          <a:ln>
            <a:noFill/>
          </a:ln>
        </p:spPr>
        <p:style>
          <a:lnRef idx="0"/>
          <a:fillRef idx="0"/>
          <a:effectRef idx="0"/>
          <a:fontRef idx="minor"/>
        </p:style>
        <p:txBody>
          <a:bodyPr wrap="none" lIns="90000" rIns="90000" tIns="45000" bIns="45000"/>
          <a:p>
            <a:pPr>
              <a:lnSpc>
                <a:spcPct val="100000"/>
              </a:lnSpc>
            </a:pPr>
            <a:r>
              <a:rPr lang="it-IT" sz="1600" strike="noStrike">
                <a:solidFill>
                  <a:srgbClr val="000000"/>
                </a:solidFill>
                <a:latin typeface="Georgia"/>
              </a:rPr>
              <a:t>C. Chiorri (2011)</a:t>
            </a:r>
            <a:endParaRPr/>
          </a:p>
        </p:txBody>
      </p:sp>
    </p:spTree>
  </p:cSld>
  <p:timing>
    <p:tnLst>
      <p:par>
        <p:cTn id="152" dur="indefinite" restart="never" nodeType="tmRoot">
          <p:childTnLst>
            <p:seq>
              <p:cTn id="153" dur="indefinite" nodeType="mainSeq">
                <p:childTnLst>
                  <p:par>
                    <p:cTn id="154" fill="hold">
                      <p:stCondLst>
                        <p:cond delay="0"/>
                      </p:stCondLst>
                      <p:childTnLst>
                        <p:par>
                          <p:cTn id="155" fill="hold">
                            <p:stCondLst>
                              <p:cond delay="0"/>
                            </p:stCondLst>
                            <p:childTnLst>
                              <p:par>
                                <p:cTn id="156" nodeType="withEffect" fill="hold" presetClass="entr" presetID="1">
                                  <p:stCondLst>
                                    <p:cond delay="0"/>
                                  </p:stCondLst>
                                  <p:childTnLst>
                                    <p:set>
                                      <p:cBhvr>
                                        <p:cTn id="157" dur="1" fill="hold">
                                          <p:stCondLst>
                                            <p:cond delay="0"/>
                                          </p:stCondLst>
                                        </p:cTn>
                                        <p:tgtEl>
                                          <p:spTgt spid="699"/>
                                        </p:tgtEl>
                                        <p:attrNameLst>
                                          <p:attrName>style.visibility</p:attrName>
                                        </p:attrNameLst>
                                      </p:cBhvr>
                                      <p:to>
                                        <p:strVal val="visible"/>
                                      </p:to>
                                    </p:set>
                                  </p:childTnLst>
                                </p:cTn>
                              </p:par>
                              <p:par>
                                <p:cTn id="158" nodeType="withEffect" fill="hold" presetClass="entr" presetID="9">
                                  <p:stCondLst>
                                    <p:cond delay="0"/>
                                  </p:stCondLst>
                                  <p:childTnLst>
                                    <p:set>
                                      <p:cBhvr>
                                        <p:cTn id="159" dur="1" fill="hold">
                                          <p:stCondLst>
                                            <p:cond delay="0"/>
                                          </p:stCondLst>
                                        </p:cTn>
                                        <p:tgtEl>
                                          <p:spTgt spid="708"/>
                                        </p:tgtEl>
                                        <p:attrNameLst>
                                          <p:attrName>style.visibility</p:attrName>
                                        </p:attrNameLst>
                                      </p:cBhvr>
                                      <p:to>
                                        <p:strVal val="visible"/>
                                      </p:to>
                                    </p:set>
                                    <p:animEffect filter="dissolve" transition="in">
                                      <p:cBhvr additive="repl">
                                        <p:cTn id="160" dur="500"/>
                                        <p:tgtEl>
                                          <p:spTgt spid="708"/>
                                        </p:tgtEl>
                                      </p:cBhvr>
                                    </p:animEffect>
                                  </p:childTnLst>
                                </p:cTn>
                              </p:par>
                              <p:par>
                                <p:cTn id="161" nodeType="withEffect" fill="hold" presetClass="entr" presetID="9">
                                  <p:stCondLst>
                                    <p:cond delay="0"/>
                                  </p:stCondLst>
                                  <p:childTnLst>
                                    <p:set>
                                      <p:cBhvr>
                                        <p:cTn id="162" dur="1" fill="hold">
                                          <p:stCondLst>
                                            <p:cond delay="0"/>
                                          </p:stCondLst>
                                        </p:cTn>
                                        <p:tgtEl>
                                          <p:spTgt spid="702"/>
                                        </p:tgtEl>
                                        <p:attrNameLst>
                                          <p:attrName>style.visibility</p:attrName>
                                        </p:attrNameLst>
                                      </p:cBhvr>
                                      <p:to>
                                        <p:strVal val="visible"/>
                                      </p:to>
                                    </p:set>
                                    <p:animEffect filter="dissolve" transition="in">
                                      <p:cBhvr additive="repl">
                                        <p:cTn id="163" dur="500"/>
                                        <p:tgtEl>
                                          <p:spTgt spid="702"/>
                                        </p:tgtEl>
                                      </p:cBhvr>
                                    </p:animEffect>
                                  </p:childTnLst>
                                </p:cTn>
                              </p:par>
                            </p:childTnLst>
                          </p:cTn>
                        </p:par>
                        <p:par>
                          <p:cTn id="164" fill="hold">
                            <p:stCondLst>
                              <p:cond delay="500"/>
                            </p:stCondLst>
                            <p:childTnLst>
                              <p:par>
                                <p:cTn id="165" nodeType="afterEffect" fill="hold" presetClass="entr" presetID="1">
                                  <p:stCondLst>
                                    <p:cond delay="1000"/>
                                  </p:stCondLst>
                                  <p:childTnLst>
                                    <p:set>
                                      <p:cBhvr>
                                        <p:cTn id="166" dur="1" fill="hold">
                                          <p:stCondLst>
                                            <p:cond delay="0"/>
                                          </p:stCondLst>
                                        </p:cTn>
                                        <p:tgtEl>
                                          <p:spTgt spid="695"/>
                                        </p:tgtEl>
                                        <p:attrNameLst>
                                          <p:attrName>style.visibility</p:attrName>
                                        </p:attrNameLst>
                                      </p:cBhvr>
                                      <p:to>
                                        <p:strVal val="visible"/>
                                      </p:to>
                                    </p:set>
                                  </p:childTnLst>
                                </p:cTn>
                              </p:par>
                              <p:par>
                                <p:cTn id="167" nodeType="withEffect" fill="hold" presetClass="entr" presetID="9">
                                  <p:stCondLst>
                                    <p:cond delay="0"/>
                                  </p:stCondLst>
                                  <p:childTnLst>
                                    <p:set>
                                      <p:cBhvr>
                                        <p:cTn id="168" dur="1" fill="hold">
                                          <p:stCondLst>
                                            <p:cond delay="0"/>
                                          </p:stCondLst>
                                        </p:cTn>
                                        <p:tgtEl>
                                          <p:spTgt spid="709"/>
                                        </p:tgtEl>
                                        <p:attrNameLst>
                                          <p:attrName>style.visibility</p:attrName>
                                        </p:attrNameLst>
                                      </p:cBhvr>
                                      <p:to>
                                        <p:strVal val="visible"/>
                                      </p:to>
                                    </p:set>
                                    <p:animEffect filter="dissolve" transition="in">
                                      <p:cBhvr additive="repl">
                                        <p:cTn id="169" dur="500"/>
                                        <p:tgtEl>
                                          <p:spTgt spid="709"/>
                                        </p:tgtEl>
                                      </p:cBhvr>
                                    </p:animEffect>
                                  </p:childTnLst>
                                </p:cTn>
                              </p:par>
                              <p:par>
                                <p:cTn id="170" nodeType="withEffect" fill="hold" presetClass="entr" presetID="9">
                                  <p:stCondLst>
                                    <p:cond delay="0"/>
                                  </p:stCondLst>
                                  <p:childTnLst>
                                    <p:set>
                                      <p:cBhvr>
                                        <p:cTn id="171" dur="1" fill="hold">
                                          <p:stCondLst>
                                            <p:cond delay="0"/>
                                          </p:stCondLst>
                                        </p:cTn>
                                        <p:tgtEl>
                                          <p:spTgt spid="703"/>
                                        </p:tgtEl>
                                        <p:attrNameLst>
                                          <p:attrName>style.visibility</p:attrName>
                                        </p:attrNameLst>
                                      </p:cBhvr>
                                      <p:to>
                                        <p:strVal val="visible"/>
                                      </p:to>
                                    </p:set>
                                    <p:animEffect filter="dissolve" transition="in">
                                      <p:cBhvr additive="repl">
                                        <p:cTn id="172" dur="500"/>
                                        <p:tgtEl>
                                          <p:spTgt spid="703"/>
                                        </p:tgtEl>
                                      </p:cBhvr>
                                    </p:animEffect>
                                  </p:childTnLst>
                                </p:cTn>
                              </p:par>
                            </p:childTnLst>
                          </p:cTn>
                        </p:par>
                        <p:par>
                          <p:cTn id="173" fill="hold">
                            <p:stCondLst>
                              <p:cond delay="1500"/>
                            </p:stCondLst>
                            <p:childTnLst>
                              <p:par>
                                <p:cTn id="174" nodeType="afterEffect" fill="hold" presetClass="entr" presetID="1">
                                  <p:stCondLst>
                                    <p:cond delay="1000"/>
                                  </p:stCondLst>
                                  <p:childTnLst>
                                    <p:set>
                                      <p:cBhvr>
                                        <p:cTn id="175" dur="1" fill="hold">
                                          <p:stCondLst>
                                            <p:cond delay="0"/>
                                          </p:stCondLst>
                                        </p:cTn>
                                        <p:tgtEl>
                                          <p:spTgt spid="696"/>
                                        </p:tgtEl>
                                        <p:attrNameLst>
                                          <p:attrName>style.visibility</p:attrName>
                                        </p:attrNameLst>
                                      </p:cBhvr>
                                      <p:to>
                                        <p:strVal val="visible"/>
                                      </p:to>
                                    </p:set>
                                  </p:childTnLst>
                                </p:cTn>
                              </p:par>
                              <p:par>
                                <p:cTn id="176" nodeType="withEffect" fill="hold" presetClass="entr" presetID="9">
                                  <p:stCondLst>
                                    <p:cond delay="0"/>
                                  </p:stCondLst>
                                  <p:childTnLst>
                                    <p:set>
                                      <p:cBhvr>
                                        <p:cTn id="177" dur="1" fill="hold">
                                          <p:stCondLst>
                                            <p:cond delay="0"/>
                                          </p:stCondLst>
                                        </p:cTn>
                                        <p:tgtEl>
                                          <p:spTgt spid="707"/>
                                        </p:tgtEl>
                                        <p:attrNameLst>
                                          <p:attrName>style.visibility</p:attrName>
                                        </p:attrNameLst>
                                      </p:cBhvr>
                                      <p:to>
                                        <p:strVal val="visible"/>
                                      </p:to>
                                    </p:set>
                                    <p:animEffect filter="dissolve" transition="in">
                                      <p:cBhvr additive="repl">
                                        <p:cTn id="178" dur="500"/>
                                        <p:tgtEl>
                                          <p:spTgt spid="707"/>
                                        </p:tgtEl>
                                      </p:cBhvr>
                                    </p:animEffect>
                                  </p:childTnLst>
                                </p:cTn>
                              </p:par>
                              <p:par>
                                <p:cTn id="179" nodeType="withEffect" fill="hold" presetClass="entr" presetID="9">
                                  <p:stCondLst>
                                    <p:cond delay="0"/>
                                  </p:stCondLst>
                                  <p:childTnLst>
                                    <p:set>
                                      <p:cBhvr>
                                        <p:cTn id="180" dur="1" fill="hold">
                                          <p:stCondLst>
                                            <p:cond delay="0"/>
                                          </p:stCondLst>
                                        </p:cTn>
                                        <p:tgtEl>
                                          <p:spTgt spid="701"/>
                                        </p:tgtEl>
                                        <p:attrNameLst>
                                          <p:attrName>style.visibility</p:attrName>
                                        </p:attrNameLst>
                                      </p:cBhvr>
                                      <p:to>
                                        <p:strVal val="visible"/>
                                      </p:to>
                                    </p:set>
                                    <p:animEffect filter="dissolve" transition="in">
                                      <p:cBhvr additive="repl">
                                        <p:cTn id="181" dur="500"/>
                                        <p:tgtEl>
                                          <p:spTgt spid="701"/>
                                        </p:tgtEl>
                                      </p:cBhvr>
                                    </p:animEffect>
                                  </p:childTnLst>
                                </p:cTn>
                              </p:par>
                            </p:childTnLst>
                          </p:cTn>
                        </p:par>
                        <p:par>
                          <p:cTn id="182" fill="hold">
                            <p:stCondLst>
                              <p:cond delay="2500"/>
                            </p:stCondLst>
                            <p:childTnLst>
                              <p:par>
                                <p:cTn id="183" nodeType="afterEffect" fill="hold" presetClass="entr" presetID="1">
                                  <p:stCondLst>
                                    <p:cond delay="1000"/>
                                  </p:stCondLst>
                                  <p:childTnLst>
                                    <p:set>
                                      <p:cBhvr>
                                        <p:cTn id="184" dur="1" fill="hold">
                                          <p:stCondLst>
                                            <p:cond delay="0"/>
                                          </p:stCondLst>
                                        </p:cTn>
                                        <p:tgtEl>
                                          <p:spTgt spid="697"/>
                                        </p:tgtEl>
                                        <p:attrNameLst>
                                          <p:attrName>style.visibility</p:attrName>
                                        </p:attrNameLst>
                                      </p:cBhvr>
                                      <p:to>
                                        <p:strVal val="visible"/>
                                      </p:to>
                                    </p:set>
                                  </p:childTnLst>
                                </p:cTn>
                              </p:par>
                              <p:par>
                                <p:cTn id="185" nodeType="withEffect" fill="hold" presetClass="entr" presetID="9">
                                  <p:stCondLst>
                                    <p:cond delay="0"/>
                                  </p:stCondLst>
                                  <p:childTnLst>
                                    <p:set>
                                      <p:cBhvr>
                                        <p:cTn id="186" dur="1" fill="hold">
                                          <p:stCondLst>
                                            <p:cond delay="0"/>
                                          </p:stCondLst>
                                        </p:cTn>
                                        <p:tgtEl>
                                          <p:spTgt spid="706"/>
                                        </p:tgtEl>
                                        <p:attrNameLst>
                                          <p:attrName>style.visibility</p:attrName>
                                        </p:attrNameLst>
                                      </p:cBhvr>
                                      <p:to>
                                        <p:strVal val="visible"/>
                                      </p:to>
                                    </p:set>
                                    <p:animEffect filter="dissolve" transition="in">
                                      <p:cBhvr additive="repl">
                                        <p:cTn id="187" dur="500"/>
                                        <p:tgtEl>
                                          <p:spTgt spid="706"/>
                                        </p:tgtEl>
                                      </p:cBhvr>
                                    </p:animEffect>
                                  </p:childTnLst>
                                </p:cTn>
                              </p:par>
                              <p:par>
                                <p:cTn id="188" nodeType="withEffect" fill="hold" presetClass="entr" presetID="9">
                                  <p:stCondLst>
                                    <p:cond delay="0"/>
                                  </p:stCondLst>
                                  <p:childTnLst>
                                    <p:set>
                                      <p:cBhvr>
                                        <p:cTn id="189" dur="1" fill="hold">
                                          <p:stCondLst>
                                            <p:cond delay="0"/>
                                          </p:stCondLst>
                                        </p:cTn>
                                        <p:tgtEl>
                                          <p:spTgt spid="700"/>
                                        </p:tgtEl>
                                        <p:attrNameLst>
                                          <p:attrName>style.visibility</p:attrName>
                                        </p:attrNameLst>
                                      </p:cBhvr>
                                      <p:to>
                                        <p:strVal val="visible"/>
                                      </p:to>
                                    </p:set>
                                    <p:animEffect filter="dissolve" transition="in">
                                      <p:cBhvr additive="repl">
                                        <p:cTn id="190" dur="500"/>
                                        <p:tgtEl>
                                          <p:spTgt spid="700"/>
                                        </p:tgtEl>
                                      </p:cBhvr>
                                    </p:animEffect>
                                  </p:childTnLst>
                                </p:cTn>
                              </p:par>
                            </p:childTnLst>
                          </p:cTn>
                        </p:par>
                        <p:par>
                          <p:cTn id="191" fill="hold">
                            <p:stCondLst>
                              <p:cond delay="3500"/>
                            </p:stCondLst>
                            <p:childTnLst>
                              <p:par>
                                <p:cTn id="192" nodeType="afterEffect" fill="hold" presetClass="entr" presetID="1">
                                  <p:stCondLst>
                                    <p:cond delay="1000"/>
                                  </p:stCondLst>
                                  <p:childTnLst>
                                    <p:set>
                                      <p:cBhvr>
                                        <p:cTn id="193" dur="1" fill="hold">
                                          <p:stCondLst>
                                            <p:cond delay="0"/>
                                          </p:stCondLst>
                                        </p:cTn>
                                        <p:tgtEl>
                                          <p:spTgt spid="698"/>
                                        </p:tgtEl>
                                        <p:attrNameLst>
                                          <p:attrName>style.visibility</p:attrName>
                                        </p:attrNameLst>
                                      </p:cBhvr>
                                      <p:to>
                                        <p:strVal val="visible"/>
                                      </p:to>
                                    </p:set>
                                  </p:childTnLst>
                                </p:cTn>
                              </p:par>
                              <p:par>
                                <p:cTn id="194" nodeType="withEffect" fill="hold" presetClass="entr" presetID="9">
                                  <p:stCondLst>
                                    <p:cond delay="0"/>
                                  </p:stCondLst>
                                  <p:childTnLst>
                                    <p:set>
                                      <p:cBhvr>
                                        <p:cTn id="195" dur="1" fill="hold">
                                          <p:stCondLst>
                                            <p:cond delay="0"/>
                                          </p:stCondLst>
                                        </p:cTn>
                                        <p:tgtEl>
                                          <p:spTgt spid="705"/>
                                        </p:tgtEl>
                                        <p:attrNameLst>
                                          <p:attrName>style.visibility</p:attrName>
                                        </p:attrNameLst>
                                      </p:cBhvr>
                                      <p:to>
                                        <p:strVal val="visible"/>
                                      </p:to>
                                    </p:set>
                                    <p:animEffect filter="dissolve" transition="in">
                                      <p:cBhvr additive="repl">
                                        <p:cTn id="196" dur="500"/>
                                        <p:tgtEl>
                                          <p:spTgt spid="705"/>
                                        </p:tgtEl>
                                      </p:cBhvr>
                                    </p:animEffect>
                                  </p:childTnLst>
                                </p:cTn>
                              </p:par>
                              <p:par>
                                <p:cTn id="197" nodeType="withEffect" fill="hold" presetClass="entr" presetID="9">
                                  <p:stCondLst>
                                    <p:cond delay="0"/>
                                  </p:stCondLst>
                                  <p:childTnLst>
                                    <p:set>
                                      <p:cBhvr>
                                        <p:cTn id="198" dur="1" fill="hold">
                                          <p:stCondLst>
                                            <p:cond delay="0"/>
                                          </p:stCondLst>
                                        </p:cTn>
                                        <p:tgtEl>
                                          <p:spTgt spid="704"/>
                                        </p:tgtEl>
                                        <p:attrNameLst>
                                          <p:attrName>style.visibility</p:attrName>
                                        </p:attrNameLst>
                                      </p:cBhvr>
                                      <p:to>
                                        <p:strVal val="visible"/>
                                      </p:to>
                                    </p:set>
                                    <p:animEffect filter="dissolve" transition="in">
                                      <p:cBhvr additive="repl">
                                        <p:cTn id="199" dur="500"/>
                                        <p:tgtEl>
                                          <p:spTgt spid="704"/>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11" name="TextShape 1"/>
          <p:cNvSpPr txBox="1"/>
          <p:nvPr/>
        </p:nvSpPr>
        <p:spPr>
          <a:xfrm>
            <a:off x="457200" y="333360"/>
            <a:ext cx="8229240" cy="1142640"/>
          </a:xfrm>
          <a:prstGeom prst="rect">
            <a:avLst/>
          </a:prstGeom>
          <a:noFill/>
          <a:ln>
            <a:noFill/>
          </a:ln>
        </p:spPr>
        <p:txBody>
          <a:bodyPr lIns="90000" rIns="90000" tIns="45000" bIns="45000" anchor="ctr"/>
          <a:p>
            <a:pPr>
              <a:lnSpc>
                <a:spcPct val="100000"/>
              </a:lnSpc>
            </a:pPr>
            <a:r>
              <a:rPr b="1" lang="it-IT" sz="4100" strike="noStrike">
                <a:solidFill>
                  <a:srgbClr val="464646"/>
                </a:solidFill>
                <a:latin typeface="Lucida Sans Unicode"/>
              </a:rPr>
              <a:t>Risultati – Profili di personalità</a:t>
            </a:r>
            <a:r>
              <a:rPr b="1" lang="it-IT" sz="4100" strike="noStrike">
                <a:solidFill>
                  <a:srgbClr val="464646"/>
                </a:solidFill>
                <a:latin typeface="Lucida Sans Unicode"/>
              </a:rPr>
              <a:t>
</a:t>
            </a:r>
            <a:r>
              <a:rPr b="1" lang="it-IT" sz="4100" strike="noStrike">
                <a:solidFill>
                  <a:srgbClr val="464646"/>
                </a:solidFill>
                <a:latin typeface="Lucida Sans Unicode"/>
              </a:rPr>
              <a:t>Gruppo totale</a:t>
            </a:r>
            <a:endParaRPr/>
          </a:p>
        </p:txBody>
      </p:sp>
      <p:sp>
        <p:nvSpPr>
          <p:cNvPr id="712" name="Line 2"/>
          <p:cNvSpPr/>
          <p:nvPr/>
        </p:nvSpPr>
        <p:spPr>
          <a:xfrm>
            <a:off x="1476360" y="4011480"/>
            <a:ext cx="5327640" cy="0"/>
          </a:xfrm>
          <a:prstGeom prst="line">
            <a:avLst/>
          </a:prstGeom>
          <a:ln w="38160">
            <a:solidFill>
              <a:srgbClr val="ff0000"/>
            </a:solidFill>
            <a:round/>
          </a:ln>
        </p:spPr>
      </p:sp>
      <p:sp>
        <p:nvSpPr>
          <p:cNvPr id="713" name="CustomShape 3"/>
          <p:cNvSpPr/>
          <p:nvPr/>
        </p:nvSpPr>
        <p:spPr>
          <a:xfrm>
            <a:off x="6877800" y="3795840"/>
            <a:ext cx="2102760" cy="364680"/>
          </a:xfrm>
          <a:prstGeom prst="rect">
            <a:avLst/>
          </a:prstGeom>
          <a:noFill/>
          <a:ln>
            <a:noFill/>
          </a:ln>
        </p:spPr>
        <p:style>
          <a:lnRef idx="0"/>
          <a:fillRef idx="0"/>
          <a:effectRef idx="0"/>
          <a:fontRef idx="minor"/>
        </p:style>
        <p:txBody>
          <a:bodyPr wrap="none" lIns="90000" rIns="90000" tIns="45000" bIns="45000"/>
          <a:p>
            <a:pPr>
              <a:lnSpc>
                <a:spcPct val="100000"/>
              </a:lnSpc>
            </a:pPr>
            <a:r>
              <a:rPr lang="it-IT" strike="noStrike">
                <a:solidFill>
                  <a:srgbClr val="000000"/>
                </a:solidFill>
                <a:latin typeface="Georgia"/>
              </a:rPr>
              <a:t>Media popolazione</a:t>
            </a:r>
            <a:endParaRPr/>
          </a:p>
        </p:txBody>
      </p:sp>
      <p:sp>
        <p:nvSpPr>
          <p:cNvPr id="714" name="Line 4"/>
          <p:cNvSpPr/>
          <p:nvPr/>
        </p:nvSpPr>
        <p:spPr>
          <a:xfrm>
            <a:off x="1547640" y="3147840"/>
            <a:ext cx="5256360" cy="0"/>
          </a:xfrm>
          <a:prstGeom prst="line">
            <a:avLst/>
          </a:prstGeom>
          <a:ln cap="rnd" w="38160">
            <a:solidFill>
              <a:srgbClr val="ff0000"/>
            </a:solidFill>
            <a:custDash>
              <a:ds d="400000" sp="300000"/>
            </a:custDash>
            <a:round/>
          </a:ln>
        </p:spPr>
      </p:sp>
      <p:sp>
        <p:nvSpPr>
          <p:cNvPr id="715" name="CustomShape 5"/>
          <p:cNvSpPr/>
          <p:nvPr/>
        </p:nvSpPr>
        <p:spPr>
          <a:xfrm>
            <a:off x="6314040" y="6372000"/>
            <a:ext cx="2615040" cy="364680"/>
          </a:xfrm>
          <a:prstGeom prst="rect">
            <a:avLst/>
          </a:prstGeom>
          <a:noFill/>
          <a:ln>
            <a:noFill/>
          </a:ln>
        </p:spPr>
        <p:style>
          <a:lnRef idx="0"/>
          <a:fillRef idx="0"/>
          <a:effectRef idx="0"/>
          <a:fontRef idx="minor"/>
        </p:style>
        <p:txBody>
          <a:bodyPr wrap="none" lIns="90000" rIns="90000" tIns="45000" bIns="45000"/>
          <a:p>
            <a:pPr>
              <a:lnSpc>
                <a:spcPct val="100000"/>
              </a:lnSpc>
            </a:pPr>
            <a:r>
              <a:rPr lang="it-IT" strike="noStrike">
                <a:solidFill>
                  <a:srgbClr val="000000"/>
                </a:solidFill>
                <a:latin typeface="Georgia"/>
              </a:rPr>
              <a:t>S. Garbarino et al., 2012</a:t>
            </a:r>
            <a:endParaRPr/>
          </a:p>
        </p:txBody>
      </p:sp>
      <p:pic>
        <p:nvPicPr>
          <p:cNvPr id="716" name="" descr=""/>
          <p:cNvPicPr/>
          <p:nvPr/>
        </p:nvPicPr>
        <p:blipFill>
          <a:blip r:embed="rId1"/>
          <a:stretch/>
        </p:blipFill>
        <p:spPr>
          <a:xfrm>
            <a:off x="851040" y="1943280"/>
            <a:ext cx="7429680" cy="3695760"/>
          </a:xfrm>
          <a:prstGeom prst="rect">
            <a:avLst/>
          </a:prstGeom>
          <a:ln>
            <a:noFill/>
          </a:ln>
        </p:spPr>
      </p:pic>
    </p:spTree>
  </p:cSld>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59" name="TextShape 1"/>
          <p:cNvSpPr txBox="1"/>
          <p:nvPr/>
        </p:nvSpPr>
        <p:spPr>
          <a:xfrm>
            <a:off x="-9720" y="1146600"/>
            <a:ext cx="9143640" cy="1142640"/>
          </a:xfrm>
          <a:prstGeom prst="rect">
            <a:avLst/>
          </a:prstGeom>
          <a:noFill/>
          <a:ln>
            <a:noFill/>
          </a:ln>
        </p:spPr>
        <p:txBody>
          <a:bodyPr anchor="ctr"/>
          <a:p>
            <a:pPr algn="ctr">
              <a:lnSpc>
                <a:spcPts val="1129"/>
              </a:lnSpc>
            </a:pPr>
            <a:r>
              <a:rPr lang="it-IT" sz="2400" strike="noStrike">
                <a:solidFill>
                  <a:srgbClr val="000000"/>
                </a:solidFill>
                <a:latin typeface="Calibri"/>
              </a:rPr>
              <a:t>Nella società 24/7, </a:t>
            </a:r>
            <a:r>
              <a:rPr lang="it-IT" sz="2400" strike="noStrike">
                <a:solidFill>
                  <a:srgbClr val="000000"/>
                </a:solidFill>
                <a:latin typeface="Calibri"/>
              </a:rPr>
              <a:t>
</a:t>
            </a:r>
            <a:r>
              <a:rPr lang="it-IT" sz="2400" strike="noStrike">
                <a:solidFill>
                  <a:srgbClr val="000000"/>
                </a:solidFill>
                <a:latin typeface="Calibri"/>
              </a:rPr>
              <a:t>il </a:t>
            </a:r>
            <a:r>
              <a:rPr lang="it-IT" sz="2400" strike="noStrike">
                <a:solidFill>
                  <a:srgbClr val="0070c0"/>
                </a:solidFill>
                <a:latin typeface="Calibri"/>
              </a:rPr>
              <a:t>lavoro a turni </a:t>
            </a:r>
            <a:r>
              <a:rPr lang="it-IT" sz="2400" strike="noStrike">
                <a:solidFill>
                  <a:srgbClr val="000000"/>
                </a:solidFill>
                <a:latin typeface="Calibri"/>
              </a:rPr>
              <a:t>coinvolge una percentuale sempre maggiore di lavoratori e di professioni </a:t>
            </a:r>
            <a:r>
              <a:rPr lang="it-IT" sz="2400" strike="noStrike">
                <a:solidFill>
                  <a:srgbClr val="000000"/>
                </a:solidFill>
                <a:latin typeface="Calibri"/>
              </a:rPr>
              <a:t>
</a:t>
            </a:r>
            <a:r>
              <a:rPr lang="it-IT" sz="2400" strike="noStrike">
                <a:solidFill>
                  <a:srgbClr val="000000"/>
                </a:solidFill>
                <a:latin typeface="Calibri"/>
              </a:rPr>
              <a:t>con conseguente riduzione delle ore dedicate al sonno </a:t>
            </a:r>
            <a:r>
              <a:rPr lang="it-IT" sz="2400" strike="noStrike">
                <a:solidFill>
                  <a:srgbClr val="000000"/>
                </a:solidFill>
                <a:latin typeface="Calibri"/>
              </a:rPr>
              <a:t>
</a:t>
            </a:r>
            <a:r>
              <a:rPr lang="it-IT" sz="2400" strike="noStrike">
                <a:solidFill>
                  <a:srgbClr val="000000"/>
                </a:solidFill>
                <a:latin typeface="Calibri"/>
              </a:rPr>
              <a:t>
</a:t>
            </a:r>
            <a:r>
              <a:rPr lang="it-IT" sz="2400" strike="noStrike">
                <a:solidFill>
                  <a:srgbClr val="000000"/>
                </a:solidFill>
                <a:latin typeface="Wingdings"/>
              </a:rPr>
              <a:t></a:t>
            </a:r>
            <a:r>
              <a:rPr lang="it-IT" sz="2400" strike="noStrike">
                <a:solidFill>
                  <a:srgbClr val="000000"/>
                </a:solidFill>
                <a:latin typeface="Calibri"/>
              </a:rPr>
              <a:t> </a:t>
            </a:r>
            <a:r>
              <a:rPr b="1" lang="it-IT" sz="2400" strike="noStrike">
                <a:solidFill>
                  <a:srgbClr val="0070c0"/>
                </a:solidFill>
                <a:latin typeface="Calibri"/>
              </a:rPr>
              <a:t>una società di deprivati di sonno e cronicamente “stressata” </a:t>
            </a:r>
            <a:r>
              <a:rPr b="1" lang="it-IT" sz="2400" strike="noStrike">
                <a:solidFill>
                  <a:srgbClr val="0070c0"/>
                </a:solidFill>
                <a:latin typeface="Calibri"/>
              </a:rPr>
              <a:t>
</a:t>
            </a:r>
            <a:endParaRPr/>
          </a:p>
        </p:txBody>
      </p:sp>
      <p:pic>
        <p:nvPicPr>
          <p:cNvPr id="560" name="Picture 2" descr=""/>
          <p:cNvPicPr/>
          <p:nvPr/>
        </p:nvPicPr>
        <p:blipFill>
          <a:blip r:embed="rId1"/>
          <a:stretch/>
        </p:blipFill>
        <p:spPr>
          <a:xfrm>
            <a:off x="2195640" y="3573000"/>
            <a:ext cx="4571640" cy="3047760"/>
          </a:xfrm>
          <a:prstGeom prst="rect">
            <a:avLst/>
          </a:prstGeom>
          <a:ln w="9360">
            <a:noFill/>
          </a:ln>
        </p:spPr>
      </p:pic>
      <p:sp>
        <p:nvSpPr>
          <p:cNvPr id="561" name="CustomShape 2"/>
          <p:cNvSpPr/>
          <p:nvPr/>
        </p:nvSpPr>
        <p:spPr>
          <a:xfrm>
            <a:off x="1859400" y="2000160"/>
            <a:ext cx="261720" cy="516960"/>
          </a:xfrm>
          <a:prstGeom prst="rect">
            <a:avLst/>
          </a:prstGeom>
          <a:noFill/>
          <a:ln>
            <a:noFill/>
          </a:ln>
        </p:spPr>
        <p:style>
          <a:lnRef idx="0"/>
          <a:fillRef idx="0"/>
          <a:effectRef idx="0"/>
          <a:fontRef idx="minor"/>
        </p:style>
        <p:txBody>
          <a:bodyPr wrap="none" lIns="90000" rIns="90000" tIns="45000" bIns="45000"/>
          <a:p>
            <a:pPr>
              <a:lnSpc>
                <a:spcPct val="100000"/>
              </a:lnSpc>
            </a:pPr>
            <a:r>
              <a:rPr lang="it-IT" sz="2800" strike="noStrike">
                <a:solidFill>
                  <a:srgbClr val="000000"/>
                </a:solidFill>
                <a:latin typeface="Calibri"/>
              </a:rPr>
              <a:t> </a:t>
            </a:r>
            <a:endParaRPr/>
          </a:p>
        </p:txBody>
      </p:sp>
    </p:spTree>
  </p:cSld>
  <p:timing>
    <p:tnLst>
      <p:par>
        <p:cTn id="3" dur="indefinite" restart="never" nodeType="tmRoot">
          <p:childTnLst>
            <p:seq>
              <p:cTn id="4"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717" name="Picture 2" descr=""/>
          <p:cNvPicPr/>
          <p:nvPr/>
        </p:nvPicPr>
        <p:blipFill>
          <a:blip r:embed="rId1"/>
          <a:stretch/>
        </p:blipFill>
        <p:spPr>
          <a:xfrm>
            <a:off x="1071720" y="4419720"/>
            <a:ext cx="2076120" cy="2076120"/>
          </a:xfrm>
          <a:prstGeom prst="rect">
            <a:avLst/>
          </a:prstGeom>
          <a:ln>
            <a:noFill/>
          </a:ln>
          <a:effectLst>
            <a:outerShdw algn="tl" blurRad="292100" dir="2700000" dist="139700" rotWithShape="0">
              <a:srgbClr val="333333">
                <a:alpha val="65000"/>
              </a:srgbClr>
            </a:outerShdw>
          </a:effectLst>
        </p:spPr>
      </p:pic>
      <p:sp>
        <p:nvSpPr>
          <p:cNvPr id="718" name="CustomShape 1"/>
          <p:cNvSpPr/>
          <p:nvPr/>
        </p:nvSpPr>
        <p:spPr>
          <a:xfrm>
            <a:off x="457200" y="274680"/>
            <a:ext cx="8229240" cy="921960"/>
          </a:xfrm>
          <a:prstGeom prst="rect">
            <a:avLst/>
          </a:prstGeom>
          <a:noFill/>
          <a:ln w="9360">
            <a:noFill/>
          </a:ln>
        </p:spPr>
        <p:style>
          <a:lnRef idx="0"/>
          <a:fillRef idx="0"/>
          <a:effectRef idx="0"/>
          <a:fontRef idx="minor"/>
        </p:style>
      </p:sp>
      <p:pic>
        <p:nvPicPr>
          <p:cNvPr id="719" name="Picture 2" descr=""/>
          <p:cNvPicPr/>
          <p:nvPr/>
        </p:nvPicPr>
        <p:blipFill>
          <a:blip r:embed="rId2"/>
          <a:stretch/>
        </p:blipFill>
        <p:spPr>
          <a:xfrm>
            <a:off x="684360" y="549360"/>
            <a:ext cx="7632360" cy="2207880"/>
          </a:xfrm>
          <a:prstGeom prst="rect">
            <a:avLst/>
          </a:prstGeom>
          <a:ln w="9360">
            <a:noFill/>
          </a:ln>
        </p:spPr>
      </p:pic>
      <p:pic>
        <p:nvPicPr>
          <p:cNvPr id="720" name="Picture 4" descr=""/>
          <p:cNvPicPr/>
          <p:nvPr/>
        </p:nvPicPr>
        <p:blipFill>
          <a:blip r:embed="rId3"/>
          <a:stretch/>
        </p:blipFill>
        <p:spPr>
          <a:xfrm>
            <a:off x="3760920" y="3141720"/>
            <a:ext cx="4982760" cy="1277640"/>
          </a:xfrm>
          <a:prstGeom prst="rect">
            <a:avLst/>
          </a:prstGeom>
          <a:ln w="9360">
            <a:noFill/>
          </a:ln>
        </p:spPr>
      </p:pic>
      <p:sp>
        <p:nvSpPr>
          <p:cNvPr id="721" name="CustomShape 2"/>
          <p:cNvSpPr/>
          <p:nvPr/>
        </p:nvSpPr>
        <p:spPr>
          <a:xfrm>
            <a:off x="3760920" y="4444920"/>
            <a:ext cx="4925520" cy="2284920"/>
          </a:xfrm>
          <a:prstGeom prst="rect">
            <a:avLst/>
          </a:prstGeom>
          <a:noFill/>
          <a:ln w="9360">
            <a:noFill/>
          </a:ln>
        </p:spPr>
        <p:style>
          <a:lnRef idx="0"/>
          <a:fillRef idx="0"/>
          <a:effectRef idx="0"/>
          <a:fontRef idx="minor"/>
        </p:style>
        <p:txBody>
          <a:bodyPr lIns="90000" rIns="90000" tIns="45000" bIns="45000"/>
          <a:p>
            <a:pPr>
              <a:lnSpc>
                <a:spcPct val="100000"/>
              </a:lnSpc>
              <a:buFont typeface="Arial"/>
              <a:buChar char="•"/>
            </a:pPr>
            <a:r>
              <a:rPr lang="it-IT" strike="noStrike">
                <a:solidFill>
                  <a:srgbClr val="000000"/>
                </a:solidFill>
                <a:latin typeface="Arial"/>
              </a:rPr>
              <a:t>La </a:t>
            </a:r>
            <a:r>
              <a:rPr lang="it-IT" strike="noStrike">
                <a:solidFill>
                  <a:srgbClr val="0070c0"/>
                </a:solidFill>
                <a:latin typeface="Arial"/>
              </a:rPr>
              <a:t>prevalenza dei comuni disturbi mentali</a:t>
            </a:r>
            <a:r>
              <a:rPr lang="it-IT" strike="noStrike">
                <a:solidFill>
                  <a:srgbClr val="000000"/>
                </a:solidFill>
                <a:latin typeface="Arial"/>
              </a:rPr>
              <a:t>, come ansia, depressione e burnout, </a:t>
            </a:r>
            <a:r>
              <a:rPr lang="it-IT" strike="noStrike">
                <a:solidFill>
                  <a:srgbClr val="0070c0"/>
                </a:solidFill>
                <a:latin typeface="Arial"/>
              </a:rPr>
              <a:t>è significativamente inferiore tra i poliziotti </a:t>
            </a:r>
            <a:r>
              <a:rPr lang="it-IT" strike="noStrike">
                <a:solidFill>
                  <a:srgbClr val="000000"/>
                </a:solidFill>
                <a:latin typeface="Arial"/>
              </a:rPr>
              <a:t>che nella popolazione lavorativa generale.</a:t>
            </a:r>
            <a:endParaRPr/>
          </a:p>
          <a:p>
            <a:pPr>
              <a:lnSpc>
                <a:spcPct val="100000"/>
              </a:lnSpc>
              <a:buFont typeface="Arial"/>
              <a:buChar char="•"/>
            </a:pPr>
            <a:r>
              <a:rPr lang="it-IT" strike="noStrike">
                <a:solidFill>
                  <a:srgbClr val="000000"/>
                </a:solidFill>
                <a:latin typeface="Arial"/>
              </a:rPr>
              <a:t>Bassi livelli di sostegno sociale (</a:t>
            </a:r>
            <a:r>
              <a:rPr i="1" lang="it-IT" strike="noStrike">
                <a:solidFill>
                  <a:srgbClr val="000000"/>
                </a:solidFill>
                <a:latin typeface="Arial"/>
              </a:rPr>
              <a:t>support</a:t>
            </a:r>
            <a:r>
              <a:rPr lang="it-IT" strike="noStrike">
                <a:solidFill>
                  <a:srgbClr val="000000"/>
                </a:solidFill>
                <a:latin typeface="Arial"/>
              </a:rPr>
              <a:t>) ed alti livelli di sforzi (</a:t>
            </a:r>
            <a:r>
              <a:rPr i="1" lang="it-IT" strike="noStrike">
                <a:solidFill>
                  <a:srgbClr val="000000"/>
                </a:solidFill>
                <a:latin typeface="Arial"/>
              </a:rPr>
              <a:t>effort</a:t>
            </a:r>
            <a:r>
              <a:rPr lang="it-IT" strike="noStrike">
                <a:solidFill>
                  <a:srgbClr val="000000"/>
                </a:solidFill>
                <a:latin typeface="Arial"/>
              </a:rPr>
              <a:t>) e eccessivo impegno (</a:t>
            </a:r>
            <a:r>
              <a:rPr i="1" lang="it-IT" strike="noStrike">
                <a:solidFill>
                  <a:srgbClr val="000000"/>
                </a:solidFill>
                <a:latin typeface="Arial"/>
              </a:rPr>
              <a:t>overcommitment</a:t>
            </a:r>
            <a:r>
              <a:rPr lang="it-IT" strike="noStrike">
                <a:solidFill>
                  <a:srgbClr val="000000"/>
                </a:solidFill>
                <a:latin typeface="Arial"/>
              </a:rPr>
              <a:t>) sono associati con alti livelli di sintomi mentali.</a:t>
            </a:r>
            <a:endParaRPr/>
          </a:p>
        </p:txBody>
      </p:sp>
      <p:sp>
        <p:nvSpPr>
          <p:cNvPr id="722" name="CustomShape 3"/>
          <p:cNvSpPr/>
          <p:nvPr/>
        </p:nvSpPr>
        <p:spPr>
          <a:xfrm>
            <a:off x="7621560" y="191880"/>
            <a:ext cx="577440" cy="303480"/>
          </a:xfrm>
          <a:prstGeom prst="rect">
            <a:avLst/>
          </a:prstGeom>
          <a:noFill/>
          <a:ln>
            <a:noFill/>
          </a:ln>
        </p:spPr>
        <p:style>
          <a:lnRef idx="0"/>
          <a:fillRef idx="0"/>
          <a:effectRef idx="0"/>
          <a:fontRef idx="minor"/>
        </p:style>
        <p:txBody>
          <a:bodyPr wrap="none" lIns="90000" rIns="90000" tIns="45000" bIns="45000"/>
          <a:p>
            <a:pPr>
              <a:lnSpc>
                <a:spcPct val="100000"/>
              </a:lnSpc>
            </a:pPr>
            <a:r>
              <a:rPr b="1" lang="it-IT" sz="1400" strike="noStrike">
                <a:solidFill>
                  <a:srgbClr val="000000"/>
                </a:solidFill>
                <a:latin typeface="Arial"/>
              </a:rPr>
              <a:t>2013</a:t>
            </a:r>
            <a:endParaRPr/>
          </a:p>
        </p:txBody>
      </p:sp>
      <p:pic>
        <p:nvPicPr>
          <p:cNvPr id="723" name="Immagine 7" descr=""/>
          <p:cNvPicPr/>
          <p:nvPr/>
        </p:nvPicPr>
        <p:blipFill>
          <a:blip r:embed="rId4"/>
          <a:stretch/>
        </p:blipFill>
        <p:spPr>
          <a:xfrm>
            <a:off x="7600320" y="147960"/>
            <a:ext cx="600840" cy="371160"/>
          </a:xfrm>
          <a:prstGeom prst="rect">
            <a:avLst/>
          </a:prstGeom>
          <a:ln>
            <a:noFill/>
          </a:ln>
        </p:spPr>
      </p:pic>
    </p:spTree>
  </p:cSld>
  <p:transition>
    <p:wipe dir="l"/>
  </p:transition>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24" name="CustomShape 1"/>
          <p:cNvSpPr/>
          <p:nvPr/>
        </p:nvSpPr>
        <p:spPr>
          <a:xfrm>
            <a:off x="539640" y="5229360"/>
            <a:ext cx="8229240" cy="921600"/>
          </a:xfrm>
          <a:prstGeom prst="rect">
            <a:avLst/>
          </a:prstGeom>
          <a:noFill/>
          <a:ln w="9360">
            <a:noFill/>
          </a:ln>
        </p:spPr>
        <p:style>
          <a:lnRef idx="0"/>
          <a:fillRef idx="0"/>
          <a:effectRef idx="0"/>
          <a:fontRef idx="minor"/>
        </p:style>
        <p:txBody>
          <a:bodyPr/>
          <a:p>
            <a:pPr algn="ctr">
              <a:lnSpc>
                <a:spcPct val="120000"/>
              </a:lnSpc>
            </a:pPr>
            <a:r>
              <a:rPr b="1" lang="it-IT" sz="2400" strike="noStrike">
                <a:solidFill>
                  <a:srgbClr val="3366ff"/>
                </a:solidFill>
                <a:latin typeface="Lucida Sans Unicode"/>
              </a:rPr>
              <a:t>Step 2 - Valutazione stress lavoro-correlato: </a:t>
            </a:r>
            <a:endParaRPr/>
          </a:p>
          <a:p>
            <a:pPr algn="ctr">
              <a:lnSpc>
                <a:spcPct val="120000"/>
              </a:lnSpc>
            </a:pPr>
            <a:r>
              <a:rPr b="1" lang="it-IT" sz="2400" strike="noStrike">
                <a:solidFill>
                  <a:srgbClr val="3366ff"/>
                </a:solidFill>
                <a:latin typeface="Lucida Sans Unicode"/>
              </a:rPr>
              <a:t>JCQ, ERI </a:t>
            </a:r>
            <a:endParaRPr/>
          </a:p>
        </p:txBody>
      </p:sp>
      <p:sp>
        <p:nvSpPr>
          <p:cNvPr id="725" name="CustomShape 2"/>
          <p:cNvSpPr/>
          <p:nvPr/>
        </p:nvSpPr>
        <p:spPr>
          <a:xfrm>
            <a:off x="181800" y="2267640"/>
            <a:ext cx="1924200" cy="769320"/>
          </a:xfrm>
          <a:prstGeom prst="chevron">
            <a:avLst>
              <a:gd name="adj" fmla="val 50000"/>
            </a:avLst>
          </a:prstGeom>
          <a:gradFill>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a:gradFill>
          <a:ln>
            <a:noFill/>
          </a:ln>
          <a:effectLst>
            <a:outerShdw blurRad="50800" dir="5400000" dist="381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Lucida Sans Unicode"/>
              </a:rPr>
              <a:t>Step 1 - Valutazione psicologica</a:t>
            </a:r>
            <a:endParaRPr/>
          </a:p>
        </p:txBody>
      </p:sp>
      <p:sp>
        <p:nvSpPr>
          <p:cNvPr id="726" name="CustomShape 3"/>
          <p:cNvSpPr/>
          <p:nvPr/>
        </p:nvSpPr>
        <p:spPr>
          <a:xfrm>
            <a:off x="1913760" y="2267640"/>
            <a:ext cx="1924200" cy="769320"/>
          </a:xfrm>
          <a:prstGeom prst="chevron">
            <a:avLst>
              <a:gd name="adj" fmla="val 50000"/>
            </a:avLst>
          </a:prstGeom>
          <a:gradFill>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a:gradFill>
          <a:ln>
            <a:noFill/>
          </a:ln>
          <a:effectLst>
            <a:outerShdw blurRad="50800" dir="5400000" dist="381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Lucida Sans Unicode"/>
              </a:rPr>
              <a:t>Step 2 - Valutazione stress lavoro-correlato </a:t>
            </a:r>
            <a:endParaRPr/>
          </a:p>
        </p:txBody>
      </p:sp>
      <p:sp>
        <p:nvSpPr>
          <p:cNvPr id="727" name="CustomShape 4"/>
          <p:cNvSpPr/>
          <p:nvPr/>
        </p:nvSpPr>
        <p:spPr>
          <a:xfrm>
            <a:off x="3645720" y="2267640"/>
            <a:ext cx="1924200" cy="769320"/>
          </a:xfrm>
          <a:prstGeom prst="chevron">
            <a:avLst>
              <a:gd name="adj" fmla="val 50000"/>
            </a:avLst>
          </a:prstGeom>
          <a:gradFill>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a:gradFill>
          <a:ln>
            <a:noFill/>
          </a:ln>
          <a:effectLst>
            <a:outerShdw blurRad="50800" dir="5400000" dist="381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Lucida Sans Unicode"/>
              </a:rPr>
              <a:t>Step 3 - Valutazione outcome clinico</a:t>
            </a:r>
            <a:endParaRPr/>
          </a:p>
        </p:txBody>
      </p:sp>
      <p:sp>
        <p:nvSpPr>
          <p:cNvPr id="728" name="CustomShape 5"/>
          <p:cNvSpPr/>
          <p:nvPr/>
        </p:nvSpPr>
        <p:spPr>
          <a:xfrm>
            <a:off x="5377680" y="2267640"/>
            <a:ext cx="1924200" cy="769320"/>
          </a:xfrm>
          <a:prstGeom prst="chevron">
            <a:avLst>
              <a:gd name="adj" fmla="val 50000"/>
            </a:avLst>
          </a:prstGeom>
          <a:gradFill>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a:gradFill>
          <a:ln>
            <a:noFill/>
          </a:ln>
          <a:effectLst>
            <a:outerShdw blurRad="50800" dir="5400000" dist="381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Lucida Sans Unicode"/>
              </a:rPr>
              <a:t>Step 4 - Valutazione neurofisiologica</a:t>
            </a:r>
            <a:endParaRPr/>
          </a:p>
        </p:txBody>
      </p:sp>
      <p:sp>
        <p:nvSpPr>
          <p:cNvPr id="729" name="CustomShape 6"/>
          <p:cNvSpPr/>
          <p:nvPr/>
        </p:nvSpPr>
        <p:spPr>
          <a:xfrm>
            <a:off x="7110000" y="2267640"/>
            <a:ext cx="1924200" cy="769320"/>
          </a:xfrm>
          <a:prstGeom prst="chevron">
            <a:avLst>
              <a:gd name="adj" fmla="val 50000"/>
            </a:avLst>
          </a:prstGeom>
          <a:gradFill>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a:gradFill>
          <a:ln>
            <a:noFill/>
          </a:ln>
          <a:effectLst>
            <a:outerShdw blurRad="50800" dir="5400000" dist="381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Lucida Sans Unicode"/>
              </a:rPr>
              <a:t>Step 5 - Prevenzione</a:t>
            </a:r>
            <a:endParaRPr/>
          </a:p>
        </p:txBody>
      </p:sp>
      <p:sp>
        <p:nvSpPr>
          <p:cNvPr id="730" name="CustomShape 7"/>
          <p:cNvSpPr/>
          <p:nvPr/>
        </p:nvSpPr>
        <p:spPr>
          <a:xfrm>
            <a:off x="1220400" y="548640"/>
            <a:ext cx="6432480" cy="914760"/>
          </a:xfrm>
          <a:prstGeom prst="rect">
            <a:avLst/>
          </a:prstGeom>
          <a:noFill/>
          <a:ln>
            <a:noFill/>
          </a:ln>
        </p:spPr>
        <p:style>
          <a:lnRef idx="0"/>
          <a:fillRef idx="0"/>
          <a:effectRef idx="0"/>
          <a:fontRef idx="minor"/>
        </p:style>
        <p:txBody>
          <a:bodyPr wrap="none"/>
          <a:p>
            <a:pPr algn="ctr">
              <a:lnSpc>
                <a:spcPct val="100000"/>
              </a:lnSpc>
            </a:pPr>
            <a:r>
              <a:rPr b="1" lang="it-IT" sz="5400" strike="noStrike">
                <a:solidFill>
                  <a:srgbClr val="dff9ff"/>
                </a:solidFill>
                <a:latin typeface="Arial"/>
              </a:rPr>
              <a:t>dal 2009 al 2016 ….</a:t>
            </a:r>
            <a:endParaRPr/>
          </a:p>
        </p:txBody>
      </p:sp>
    </p:spTree>
  </p:cSld>
  <p:timing>
    <p:tnLst>
      <p:par>
        <p:cTn id="200" dur="indefinite" restart="never" nodeType="tmRoot">
          <p:childTnLst>
            <p:seq>
              <p:cTn id="201" dur="indefinite" nodeType="mainSeq">
                <p:childTnLst>
                  <p:par>
                    <p:cTn id="202" fill="hold">
                      <p:stCondLst>
                        <p:cond delay="0"/>
                      </p:stCondLst>
                      <p:childTnLst>
                        <p:par>
                          <p:cTn id="203" fill="hold">
                            <p:stCondLst>
                              <p:cond delay="0"/>
                            </p:stCondLst>
                            <p:childTnLst>
                              <p:par>
                                <p:cTn id="204" nodeType="withEffect" fill="hold" presetClass="exit" presetID="9">
                                  <p:stCondLst>
                                    <p:cond delay="0"/>
                                  </p:stCondLst>
                                  <p:childTnLst>
                                    <p:animEffect filter="dissolve" transition="in">
                                      <p:cBhvr additive="repl">
                                        <p:cTn id="205" dur="500"/>
                                      </p:cBhvr>
                                    </p:animEffect>
                                    <p:set>
                                      <p:cBhvr>
                                        <p:cTn id="206" dur="1" fill="hold">
                                          <p:stCondLst>
                                            <p:cond delay="499"/>
                                          </p:stCondLst>
                                        </p:cTn>
                                        <p:attrNameLst>
                                          <p:attrName>style.visibility</p:attrName>
                                        </p:attrNameLst>
                                      </p:cBhvr>
                                      <p:to>
                                        <p:strVal val="hidden"/>
                                      </p:to>
                                    </p:set>
                                  </p:childTnLst>
                                </p:cTn>
                              </p:par>
                              <p:par>
                                <p:cTn id="207" nodeType="withEffect" fill="hold" presetClass="exit" presetID="9">
                                  <p:stCondLst>
                                    <p:cond delay="0"/>
                                  </p:stCondLst>
                                  <p:childTnLst>
                                    <p:animEffect filter="dissolve" transition="in">
                                      <p:cBhvr additive="repl">
                                        <p:cTn id="208" dur="500"/>
                                      </p:cBhvr>
                                    </p:animEffect>
                                    <p:set>
                                      <p:cBhvr>
                                        <p:cTn id="209" dur="1" fill="hold">
                                          <p:stCondLst>
                                            <p:cond delay="499"/>
                                          </p:stCondLst>
                                        </p:cTn>
                                        <p:attrNameLst>
                                          <p:attrName>style.visibility</p:attrName>
                                        </p:attrNameLst>
                                      </p:cBhvr>
                                      <p:to>
                                        <p:strVal val="hidden"/>
                                      </p:to>
                                    </p:set>
                                  </p:childTnLst>
                                </p:cTn>
                              </p:par>
                              <p:par>
                                <p:cTn id="210" nodeType="withEffect" fill="hold" presetClass="exit" presetID="9">
                                  <p:stCondLst>
                                    <p:cond delay="0"/>
                                  </p:stCondLst>
                                  <p:childTnLst>
                                    <p:animEffect filter="dissolve" transition="in">
                                      <p:cBhvr additive="repl">
                                        <p:cTn id="211" dur="500"/>
                                      </p:cBhvr>
                                    </p:animEffect>
                                    <p:set>
                                      <p:cBhvr>
                                        <p:cTn id="212" dur="1" fill="hold">
                                          <p:stCondLst>
                                            <p:cond delay="499"/>
                                          </p:stCondLst>
                                        </p:cTn>
                                        <p:attrNameLst>
                                          <p:attrName>style.visibility</p:attrName>
                                        </p:attrNameLst>
                                      </p:cBhvr>
                                      <p:to>
                                        <p:strVal val="hidden"/>
                                      </p:to>
                                    </p:set>
                                  </p:childTnLst>
                                </p:cTn>
                              </p:par>
                              <p:par>
                                <p:cTn id="213" nodeType="withEffect" fill="hold" presetClass="exit" presetID="9">
                                  <p:stCondLst>
                                    <p:cond delay="0"/>
                                  </p:stCondLst>
                                  <p:childTnLst>
                                    <p:animEffect filter="dissolve" transition="in">
                                      <p:cBhvr additive="repl">
                                        <p:cTn id="214" dur="500"/>
                                      </p:cBhvr>
                                    </p:animEffect>
                                    <p:set>
                                      <p:cBhvr>
                                        <p:cTn id="215" dur="1" fill="hold">
                                          <p:stCondLst>
                                            <p:cond delay="499"/>
                                          </p:stCondLst>
                                        </p:cTn>
                                        <p:attrNameLst>
                                          <p:attrName>style.visibility</p:attrName>
                                        </p:attrNameLst>
                                      </p:cBhvr>
                                      <p:to>
                                        <p:strVal val="hidden"/>
                                      </p:to>
                                    </p:set>
                                  </p:childTnLst>
                                </p:cTn>
                              </p:par>
                              <p:par>
                                <p:cTn id="216" nodeType="withEffect" fill="hold" presetClass="exit" presetID="9">
                                  <p:stCondLst>
                                    <p:cond delay="0"/>
                                  </p:stCondLst>
                                  <p:childTnLst>
                                    <p:animEffect filter="dissolve" transition="in">
                                      <p:cBhvr additive="repl">
                                        <p:cTn id="217" dur="500"/>
                                      </p:cBhvr>
                                    </p:animEffect>
                                    <p:set>
                                      <p:cBhvr>
                                        <p:cTn id="218" dur="1" fill="hold">
                                          <p:stCondLst>
                                            <p:cond delay="499"/>
                                          </p:stCondLst>
                                        </p:cTn>
                                        <p:attrNameLst>
                                          <p:attrName>style.visibility</p:attrName>
                                        </p:attrNameLst>
                                      </p:cBhvr>
                                      <p:to>
                                        <p:strVal val="hidden"/>
                                      </p:to>
                                    </p:set>
                                  </p:childTnLst>
                                </p:cTn>
                              </p:par>
                            </p:childTnLst>
                          </p:cTn>
                        </p:par>
                      </p:childTnLst>
                    </p:cTn>
                  </p:par>
                  <p:par>
                    <p:cTn id="219" fill="hold">
                      <p:stCondLst>
                        <p:cond delay="indefinite"/>
                      </p:stCondLst>
                      <p:childTnLst>
                        <p:par>
                          <p:cTn id="220" fill="hold">
                            <p:stCondLst>
                              <p:cond delay="0"/>
                            </p:stCondLst>
                            <p:childTnLst>
                              <p:par>
                                <p:cTn id="221" nodeType="clickEffect" fill="hold" presetClass="entr" presetID="1">
                                  <p:stCondLst>
                                    <p:cond delay="0"/>
                                  </p:stCondLst>
                                  <p:childTnLst>
                                    <p:set>
                                      <p:cBhvr>
                                        <p:cTn id="222" dur="1" fill="hold">
                                          <p:stCondLst>
                                            <p:cond delay="0"/>
                                          </p:stCondLst>
                                        </p:cTn>
                                        <p:attrNameLst>
                                          <p:attrName>style.visibility</p:attrName>
                                        </p:attrNameLst>
                                      </p:cBhvr>
                                      <p:to>
                                        <p:strVal val="visible"/>
                                      </p:to>
                                    </p:set>
                                  </p:childTnLst>
                                </p:cTn>
                              </p:par>
                              <p:par>
                                <p:cTn id="223" nodeType="withEffect" fill="hold" presetClass="entr" presetID="1">
                                  <p:stCondLst>
                                    <p:cond delay="0"/>
                                  </p:stCondLst>
                                  <p:childTnLst>
                                    <p:set>
                                      <p:cBhvr>
                                        <p:cTn id="224" dur="1" fill="hold">
                                          <p:stCondLst>
                                            <p:cond delay="0"/>
                                          </p:stCondLst>
                                        </p:cTn>
                                        <p:attrNameLst>
                                          <p:attrName>style.visibility</p:attrName>
                                        </p:attrNameLst>
                                      </p:cBhvr>
                                      <p:to>
                                        <p:strVal val="visible"/>
                                      </p:to>
                                    </p:set>
                                  </p:childTnLst>
                                </p:cTn>
                              </p:par>
                            </p:childTnLst>
                          </p:cTn>
                        </p:par>
                        <p:par>
                          <p:cTn id="225" fill="hold">
                            <p:stCondLst>
                              <p:cond delay="0"/>
                            </p:stCondLst>
                            <p:childTnLst>
                              <p:par>
                                <p:cTn id="226" nodeType="afterEffect" fill="hold" presetClass="emph" presetID="1" presetSubtype="2">
                                  <p:stCondLst>
                                    <p:cond delay="0"/>
                                  </p:stCondLst>
                                  <p:childTnLst>
                                    <p:set>
                                      <p:cBhvr>
                                        <p:cTn id="227" dur="1000" fill="hold"/>
                                        <p:attrNameLst>
                                          <p:attrName/>
                                        </p:attrNameLst>
                                      </p:cBhvr>
                                      <p:to/>
                                    </p:set>
                                    <p:set>
                                      <p:cBhvr>
                                        <p:cTn id="228" dur="1000" fill="hold"/>
                                      </p:cBhvr>
                                      <p:to/>
                                    </p:se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31" name="TextShape 1"/>
          <p:cNvSpPr txBox="1"/>
          <p:nvPr/>
        </p:nvSpPr>
        <p:spPr>
          <a:xfrm>
            <a:off x="457200" y="274680"/>
            <a:ext cx="8229240" cy="1142640"/>
          </a:xfrm>
          <a:prstGeom prst="rect">
            <a:avLst/>
          </a:prstGeom>
          <a:noFill/>
          <a:ln>
            <a:noFill/>
          </a:ln>
        </p:spPr>
        <p:txBody>
          <a:bodyPr lIns="90000" rIns="90000" tIns="45000" bIns="45000" anchor="ctr"/>
          <a:p>
            <a:pPr>
              <a:lnSpc>
                <a:spcPct val="100000"/>
              </a:lnSpc>
            </a:pPr>
            <a:r>
              <a:rPr b="1" lang="it-IT" sz="2800" strike="noStrike">
                <a:solidFill>
                  <a:srgbClr val="000000"/>
                </a:solidFill>
                <a:latin typeface="Lucida Sans Unicode"/>
              </a:rPr>
              <a:t>Misure di (dis)funzionamento organizzativo</a:t>
            </a:r>
            <a:endParaRPr/>
          </a:p>
        </p:txBody>
      </p:sp>
      <p:sp>
        <p:nvSpPr>
          <p:cNvPr id="732" name="CustomShape 2"/>
          <p:cNvSpPr/>
          <p:nvPr/>
        </p:nvSpPr>
        <p:spPr>
          <a:xfrm>
            <a:off x="4572000" y="1268640"/>
            <a:ext cx="4114440" cy="1800000"/>
          </a:xfrm>
          <a:prstGeom prst="rect">
            <a:avLst/>
          </a:prstGeom>
          <a:noFill/>
          <a:ln>
            <a:noFill/>
          </a:ln>
        </p:spPr>
        <p:style>
          <a:lnRef idx="0"/>
          <a:fillRef idx="0"/>
          <a:effectRef idx="0"/>
          <a:fontRef idx="minor"/>
        </p:style>
        <p:txBody>
          <a:bodyPr lIns="90000" rIns="90000" tIns="45000" bIns="45000"/>
          <a:p>
            <a:pPr>
              <a:lnSpc>
                <a:spcPct val="100000"/>
              </a:lnSpc>
              <a:buFont typeface="StarSymbol"/>
              <a:buChar char=""/>
            </a:pPr>
            <a:r>
              <a:rPr i="1" lang="it-IT" sz="2000" strike="noStrike">
                <a:solidFill>
                  <a:srgbClr val="c00000"/>
                </a:solidFill>
                <a:latin typeface="Georgia"/>
              </a:rPr>
              <a:t>Job Content Questionnaire</a:t>
            </a:r>
            <a:endParaRPr/>
          </a:p>
          <a:p>
            <a:pPr lvl="1">
              <a:lnSpc>
                <a:spcPct val="100000"/>
              </a:lnSpc>
              <a:buFont typeface="Wingdings" charset="2"/>
              <a:buChar char=""/>
            </a:pPr>
            <a:r>
              <a:rPr i="1" lang="it-IT" strike="noStrike">
                <a:solidFill>
                  <a:srgbClr val="000000"/>
                </a:solidFill>
                <a:latin typeface="Georgia"/>
              </a:rPr>
              <a:t>Richieste psicologiche</a:t>
            </a:r>
            <a:r>
              <a:rPr lang="it-IT" strike="noStrike">
                <a:solidFill>
                  <a:srgbClr val="000000"/>
                </a:solidFill>
                <a:latin typeface="Georgia"/>
              </a:rPr>
              <a:t> </a:t>
            </a:r>
            <a:endParaRPr/>
          </a:p>
          <a:p>
            <a:pPr lvl="1">
              <a:lnSpc>
                <a:spcPct val="100000"/>
              </a:lnSpc>
              <a:buFont typeface="Wingdings" charset="2"/>
              <a:buChar char=""/>
            </a:pPr>
            <a:r>
              <a:rPr i="1" lang="it-IT" strike="noStrike">
                <a:solidFill>
                  <a:srgbClr val="000000"/>
                </a:solidFill>
                <a:latin typeface="Georgia"/>
              </a:rPr>
              <a:t>Autonomia decisionale</a:t>
            </a:r>
            <a:r>
              <a:rPr lang="it-IT" strike="noStrike">
                <a:solidFill>
                  <a:srgbClr val="000000"/>
                </a:solidFill>
                <a:latin typeface="Georgia"/>
              </a:rPr>
              <a:t> </a:t>
            </a:r>
            <a:endParaRPr/>
          </a:p>
          <a:p>
            <a:pPr lvl="1">
              <a:lnSpc>
                <a:spcPct val="100000"/>
              </a:lnSpc>
              <a:buFont typeface="Wingdings" charset="2"/>
              <a:buChar char=""/>
            </a:pPr>
            <a:r>
              <a:rPr i="1" lang="it-IT" strike="noStrike">
                <a:solidFill>
                  <a:srgbClr val="000000"/>
                </a:solidFill>
                <a:latin typeface="Georgia"/>
              </a:rPr>
              <a:t>Supporto sociale sul lavoro</a:t>
            </a:r>
            <a:endParaRPr/>
          </a:p>
        </p:txBody>
      </p:sp>
      <p:sp>
        <p:nvSpPr>
          <p:cNvPr id="733" name="Line 3"/>
          <p:cNvSpPr/>
          <p:nvPr/>
        </p:nvSpPr>
        <p:spPr>
          <a:xfrm flipV="1">
            <a:off x="859680" y="5085000"/>
            <a:ext cx="1658160" cy="518760"/>
          </a:xfrm>
          <a:prstGeom prst="line">
            <a:avLst/>
          </a:prstGeom>
          <a:ln w="38160">
            <a:solidFill>
              <a:schemeClr val="tx1"/>
            </a:solidFill>
            <a:round/>
          </a:ln>
        </p:spPr>
      </p:sp>
      <p:sp>
        <p:nvSpPr>
          <p:cNvPr id="734" name="Line 4"/>
          <p:cNvSpPr/>
          <p:nvPr/>
        </p:nvSpPr>
        <p:spPr>
          <a:xfrm flipH="1">
            <a:off x="688320" y="5603760"/>
            <a:ext cx="171360" cy="461880"/>
          </a:xfrm>
          <a:prstGeom prst="line">
            <a:avLst/>
          </a:prstGeom>
          <a:ln w="38160">
            <a:solidFill>
              <a:schemeClr val="tx1"/>
            </a:solidFill>
            <a:round/>
          </a:ln>
        </p:spPr>
      </p:sp>
      <p:sp>
        <p:nvSpPr>
          <p:cNvPr id="735" name="Line 5"/>
          <p:cNvSpPr/>
          <p:nvPr/>
        </p:nvSpPr>
        <p:spPr>
          <a:xfrm>
            <a:off x="859680" y="5603760"/>
            <a:ext cx="171360" cy="461880"/>
          </a:xfrm>
          <a:prstGeom prst="line">
            <a:avLst/>
          </a:prstGeom>
          <a:ln w="38160">
            <a:solidFill>
              <a:schemeClr val="tx1"/>
            </a:solidFill>
            <a:round/>
          </a:ln>
        </p:spPr>
      </p:sp>
      <p:sp>
        <p:nvSpPr>
          <p:cNvPr id="736" name="Line 6"/>
          <p:cNvSpPr/>
          <p:nvPr/>
        </p:nvSpPr>
        <p:spPr>
          <a:xfrm flipH="1">
            <a:off x="2346480" y="5085000"/>
            <a:ext cx="171360" cy="461520"/>
          </a:xfrm>
          <a:prstGeom prst="line">
            <a:avLst/>
          </a:prstGeom>
          <a:ln w="38160">
            <a:solidFill>
              <a:schemeClr val="tx1"/>
            </a:solidFill>
            <a:round/>
          </a:ln>
        </p:spPr>
      </p:sp>
      <p:sp>
        <p:nvSpPr>
          <p:cNvPr id="737" name="Line 7"/>
          <p:cNvSpPr/>
          <p:nvPr/>
        </p:nvSpPr>
        <p:spPr>
          <a:xfrm>
            <a:off x="2517840" y="5085000"/>
            <a:ext cx="171360" cy="461520"/>
          </a:xfrm>
          <a:prstGeom prst="line">
            <a:avLst/>
          </a:prstGeom>
          <a:ln w="38160">
            <a:solidFill>
              <a:schemeClr val="tx1"/>
            </a:solidFill>
            <a:round/>
          </a:ln>
        </p:spPr>
      </p:sp>
      <p:sp>
        <p:nvSpPr>
          <p:cNvPr id="738" name="Line 8"/>
          <p:cNvSpPr/>
          <p:nvPr/>
        </p:nvSpPr>
        <p:spPr>
          <a:xfrm>
            <a:off x="1074960" y="6615000"/>
            <a:ext cx="1172160" cy="0"/>
          </a:xfrm>
          <a:prstGeom prst="line">
            <a:avLst/>
          </a:prstGeom>
          <a:ln w="38160">
            <a:solidFill>
              <a:schemeClr val="tx1"/>
            </a:solidFill>
            <a:round/>
          </a:ln>
        </p:spPr>
      </p:sp>
      <p:sp>
        <p:nvSpPr>
          <p:cNvPr id="739" name="Line 9"/>
          <p:cNvSpPr/>
          <p:nvPr/>
        </p:nvSpPr>
        <p:spPr>
          <a:xfrm flipV="1">
            <a:off x="1656000" y="5461560"/>
            <a:ext cx="0" cy="1153440"/>
          </a:xfrm>
          <a:prstGeom prst="line">
            <a:avLst/>
          </a:prstGeom>
          <a:ln w="38160">
            <a:solidFill>
              <a:schemeClr val="tx1"/>
            </a:solidFill>
            <a:round/>
          </a:ln>
        </p:spPr>
      </p:sp>
      <p:sp>
        <p:nvSpPr>
          <p:cNvPr id="740" name="CustomShape 10"/>
          <p:cNvSpPr/>
          <p:nvPr/>
        </p:nvSpPr>
        <p:spPr>
          <a:xfrm>
            <a:off x="1541520" y="5231520"/>
            <a:ext cx="228960" cy="229680"/>
          </a:xfrm>
          <a:prstGeom prst="ellipse">
            <a:avLst/>
          </a:prstGeom>
          <a:solidFill>
            <a:schemeClr val="bg1"/>
          </a:solidFill>
          <a:ln w="38160">
            <a:solidFill>
              <a:schemeClr val="tx1"/>
            </a:solidFill>
            <a:round/>
          </a:ln>
        </p:spPr>
        <p:style>
          <a:lnRef idx="0"/>
          <a:fillRef idx="0"/>
          <a:effectRef idx="0"/>
          <a:fontRef idx="minor"/>
        </p:style>
      </p:sp>
      <p:sp>
        <p:nvSpPr>
          <p:cNvPr id="741" name="CustomShape 11"/>
          <p:cNvSpPr/>
          <p:nvPr/>
        </p:nvSpPr>
        <p:spPr>
          <a:xfrm>
            <a:off x="432720" y="6077160"/>
            <a:ext cx="824400" cy="363960"/>
          </a:xfrm>
          <a:prstGeom prst="rect">
            <a:avLst/>
          </a:prstGeom>
          <a:noFill/>
          <a:ln>
            <a:noFill/>
          </a:ln>
        </p:spPr>
        <p:style>
          <a:lnRef idx="0"/>
          <a:fillRef idx="0"/>
          <a:effectRef idx="0"/>
          <a:fontRef idx="minor"/>
        </p:style>
        <p:txBody>
          <a:bodyPr wrap="none" lIns="90000" rIns="90000" tIns="45000" bIns="45000"/>
          <a:p>
            <a:pPr>
              <a:lnSpc>
                <a:spcPct val="100000"/>
              </a:lnSpc>
            </a:pPr>
            <a:r>
              <a:rPr lang="it-IT" strike="noStrike">
                <a:solidFill>
                  <a:srgbClr val="000000"/>
                </a:solidFill>
                <a:latin typeface="Georgia"/>
              </a:rPr>
              <a:t>Sforzo</a:t>
            </a:r>
            <a:endParaRPr/>
          </a:p>
        </p:txBody>
      </p:sp>
      <p:sp>
        <p:nvSpPr>
          <p:cNvPr id="742" name="CustomShape 12"/>
          <p:cNvSpPr/>
          <p:nvPr/>
        </p:nvSpPr>
        <p:spPr>
          <a:xfrm>
            <a:off x="1956240" y="5556960"/>
            <a:ext cx="1284480" cy="333720"/>
          </a:xfrm>
          <a:prstGeom prst="rect">
            <a:avLst/>
          </a:prstGeom>
          <a:noFill/>
          <a:ln>
            <a:noFill/>
          </a:ln>
        </p:spPr>
        <p:style>
          <a:lnRef idx="0"/>
          <a:fillRef idx="0"/>
          <a:effectRef idx="0"/>
          <a:fontRef idx="minor"/>
        </p:style>
        <p:txBody>
          <a:bodyPr wrap="none" lIns="90000" rIns="90000" tIns="45000" bIns="45000"/>
          <a:p>
            <a:pPr>
              <a:lnSpc>
                <a:spcPct val="100000"/>
              </a:lnSpc>
            </a:pPr>
            <a:r>
              <a:rPr lang="it-IT" sz="1600" strike="noStrike">
                <a:solidFill>
                  <a:srgbClr val="000000"/>
                </a:solidFill>
                <a:latin typeface="Georgia"/>
              </a:rPr>
              <a:t>Ricompensa</a:t>
            </a:r>
            <a:endParaRPr/>
          </a:p>
        </p:txBody>
      </p:sp>
      <p:sp>
        <p:nvSpPr>
          <p:cNvPr id="743" name="CustomShape 13"/>
          <p:cNvSpPr/>
          <p:nvPr/>
        </p:nvSpPr>
        <p:spPr>
          <a:xfrm>
            <a:off x="1943640" y="5567040"/>
            <a:ext cx="1188000" cy="322560"/>
          </a:xfrm>
          <a:prstGeom prst="rect">
            <a:avLst/>
          </a:prstGeom>
          <a:noFill/>
          <a:ln w="38160">
            <a:solidFill>
              <a:schemeClr val="tx1"/>
            </a:solidFill>
            <a:miter/>
          </a:ln>
        </p:spPr>
        <p:style>
          <a:lnRef idx="0"/>
          <a:fillRef idx="0"/>
          <a:effectRef idx="0"/>
          <a:fontRef idx="minor"/>
        </p:style>
      </p:sp>
      <p:sp>
        <p:nvSpPr>
          <p:cNvPr id="744" name="CustomShape 14"/>
          <p:cNvSpPr/>
          <p:nvPr/>
        </p:nvSpPr>
        <p:spPr>
          <a:xfrm>
            <a:off x="267480" y="6063120"/>
            <a:ext cx="1188000" cy="322560"/>
          </a:xfrm>
          <a:prstGeom prst="rect">
            <a:avLst/>
          </a:prstGeom>
          <a:noFill/>
          <a:ln w="38160">
            <a:solidFill>
              <a:schemeClr val="tx1"/>
            </a:solidFill>
            <a:miter/>
          </a:ln>
        </p:spPr>
        <p:style>
          <a:lnRef idx="0"/>
          <a:fillRef idx="0"/>
          <a:effectRef idx="0"/>
          <a:fontRef idx="minor"/>
        </p:style>
      </p:sp>
      <p:sp>
        <p:nvSpPr>
          <p:cNvPr id="745" name="Line 15"/>
          <p:cNvSpPr/>
          <p:nvPr/>
        </p:nvSpPr>
        <p:spPr>
          <a:xfrm flipV="1">
            <a:off x="6443280" y="4797000"/>
            <a:ext cx="1812600" cy="599400"/>
          </a:xfrm>
          <a:prstGeom prst="line">
            <a:avLst/>
          </a:prstGeom>
          <a:ln w="38160">
            <a:solidFill>
              <a:schemeClr val="tx1"/>
            </a:solidFill>
            <a:round/>
          </a:ln>
        </p:spPr>
      </p:sp>
      <p:sp>
        <p:nvSpPr>
          <p:cNvPr id="746" name="Line 16"/>
          <p:cNvSpPr/>
          <p:nvPr/>
        </p:nvSpPr>
        <p:spPr>
          <a:xfrm flipH="1">
            <a:off x="6256080" y="5396400"/>
            <a:ext cx="187200" cy="533520"/>
          </a:xfrm>
          <a:prstGeom prst="line">
            <a:avLst/>
          </a:prstGeom>
          <a:ln w="38160">
            <a:solidFill>
              <a:schemeClr val="tx1"/>
            </a:solidFill>
            <a:round/>
          </a:ln>
        </p:spPr>
      </p:sp>
      <p:sp>
        <p:nvSpPr>
          <p:cNvPr id="747" name="Line 17"/>
          <p:cNvSpPr/>
          <p:nvPr/>
        </p:nvSpPr>
        <p:spPr>
          <a:xfrm>
            <a:off x="6443280" y="5396400"/>
            <a:ext cx="187560" cy="533520"/>
          </a:xfrm>
          <a:prstGeom prst="line">
            <a:avLst/>
          </a:prstGeom>
          <a:ln w="38160">
            <a:solidFill>
              <a:schemeClr val="tx1"/>
            </a:solidFill>
            <a:round/>
          </a:ln>
        </p:spPr>
      </p:sp>
      <p:sp>
        <p:nvSpPr>
          <p:cNvPr id="748" name="Line 18"/>
          <p:cNvSpPr/>
          <p:nvPr/>
        </p:nvSpPr>
        <p:spPr>
          <a:xfrm flipH="1">
            <a:off x="8068680" y="4797000"/>
            <a:ext cx="187200" cy="533520"/>
          </a:xfrm>
          <a:prstGeom prst="line">
            <a:avLst/>
          </a:prstGeom>
          <a:ln w="38160">
            <a:solidFill>
              <a:schemeClr val="tx1"/>
            </a:solidFill>
            <a:round/>
          </a:ln>
        </p:spPr>
      </p:sp>
      <p:sp>
        <p:nvSpPr>
          <p:cNvPr id="749" name="Line 19"/>
          <p:cNvSpPr/>
          <p:nvPr/>
        </p:nvSpPr>
        <p:spPr>
          <a:xfrm>
            <a:off x="8255880" y="4797000"/>
            <a:ext cx="187560" cy="533520"/>
          </a:xfrm>
          <a:prstGeom prst="line">
            <a:avLst/>
          </a:prstGeom>
          <a:ln w="38160">
            <a:solidFill>
              <a:schemeClr val="tx1"/>
            </a:solidFill>
            <a:round/>
          </a:ln>
        </p:spPr>
      </p:sp>
      <p:sp>
        <p:nvSpPr>
          <p:cNvPr id="750" name="Line 20"/>
          <p:cNvSpPr/>
          <p:nvPr/>
        </p:nvSpPr>
        <p:spPr>
          <a:xfrm>
            <a:off x="6678720" y="6564960"/>
            <a:ext cx="1281240" cy="0"/>
          </a:xfrm>
          <a:prstGeom prst="line">
            <a:avLst/>
          </a:prstGeom>
          <a:ln w="38160">
            <a:solidFill>
              <a:schemeClr val="tx1"/>
            </a:solidFill>
            <a:round/>
          </a:ln>
        </p:spPr>
      </p:sp>
      <p:sp>
        <p:nvSpPr>
          <p:cNvPr id="751" name="Line 21"/>
          <p:cNvSpPr/>
          <p:nvPr/>
        </p:nvSpPr>
        <p:spPr>
          <a:xfrm flipV="1">
            <a:off x="7313760" y="5231880"/>
            <a:ext cx="0" cy="1333080"/>
          </a:xfrm>
          <a:prstGeom prst="line">
            <a:avLst/>
          </a:prstGeom>
          <a:ln w="38160">
            <a:solidFill>
              <a:schemeClr val="tx1"/>
            </a:solidFill>
            <a:round/>
          </a:ln>
        </p:spPr>
      </p:sp>
      <p:sp>
        <p:nvSpPr>
          <p:cNvPr id="752" name="CustomShape 22"/>
          <p:cNvSpPr/>
          <p:nvPr/>
        </p:nvSpPr>
        <p:spPr>
          <a:xfrm>
            <a:off x="7188840" y="4966200"/>
            <a:ext cx="250200" cy="265680"/>
          </a:xfrm>
          <a:prstGeom prst="ellipse">
            <a:avLst/>
          </a:prstGeom>
          <a:solidFill>
            <a:schemeClr val="bg1"/>
          </a:solidFill>
          <a:ln w="38160">
            <a:solidFill>
              <a:schemeClr val="tx1"/>
            </a:solidFill>
            <a:round/>
          </a:ln>
        </p:spPr>
        <p:style>
          <a:lnRef idx="0"/>
          <a:fillRef idx="0"/>
          <a:effectRef idx="0"/>
          <a:fontRef idx="minor"/>
        </p:style>
      </p:sp>
      <p:sp>
        <p:nvSpPr>
          <p:cNvPr id="753" name="CustomShape 23"/>
          <p:cNvSpPr/>
          <p:nvPr/>
        </p:nvSpPr>
        <p:spPr>
          <a:xfrm>
            <a:off x="5860440" y="5943600"/>
            <a:ext cx="1110960" cy="363960"/>
          </a:xfrm>
          <a:prstGeom prst="rect">
            <a:avLst/>
          </a:prstGeom>
          <a:noFill/>
          <a:ln>
            <a:noFill/>
          </a:ln>
        </p:spPr>
        <p:style>
          <a:lnRef idx="0"/>
          <a:fillRef idx="0"/>
          <a:effectRef idx="0"/>
          <a:fontRef idx="minor"/>
        </p:style>
        <p:txBody>
          <a:bodyPr wrap="none" lIns="90000" rIns="90000" tIns="45000" bIns="45000"/>
          <a:p>
            <a:pPr>
              <a:lnSpc>
                <a:spcPct val="100000"/>
              </a:lnSpc>
            </a:pPr>
            <a:r>
              <a:rPr lang="it-IT" strike="noStrike">
                <a:solidFill>
                  <a:srgbClr val="000000"/>
                </a:solidFill>
                <a:latin typeface="Georgia"/>
              </a:rPr>
              <a:t>Richieste</a:t>
            </a:r>
            <a:endParaRPr/>
          </a:p>
        </p:txBody>
      </p:sp>
      <p:sp>
        <p:nvSpPr>
          <p:cNvPr id="754" name="CustomShape 24"/>
          <p:cNvSpPr/>
          <p:nvPr/>
        </p:nvSpPr>
        <p:spPr>
          <a:xfrm>
            <a:off x="7625160" y="5342400"/>
            <a:ext cx="1310400" cy="363960"/>
          </a:xfrm>
          <a:prstGeom prst="rect">
            <a:avLst/>
          </a:prstGeom>
          <a:noFill/>
          <a:ln>
            <a:noFill/>
          </a:ln>
        </p:spPr>
        <p:style>
          <a:lnRef idx="0"/>
          <a:fillRef idx="0"/>
          <a:effectRef idx="0"/>
          <a:fontRef idx="minor"/>
        </p:style>
        <p:txBody>
          <a:bodyPr wrap="none" lIns="90000" rIns="90000" tIns="45000" bIns="45000"/>
          <a:p>
            <a:pPr>
              <a:lnSpc>
                <a:spcPct val="100000"/>
              </a:lnSpc>
            </a:pPr>
            <a:r>
              <a:rPr lang="it-IT" strike="noStrike">
                <a:solidFill>
                  <a:srgbClr val="000000"/>
                </a:solidFill>
                <a:latin typeface="Georgia"/>
              </a:rPr>
              <a:t>Autonomia</a:t>
            </a:r>
            <a:endParaRPr/>
          </a:p>
        </p:txBody>
      </p:sp>
      <p:sp>
        <p:nvSpPr>
          <p:cNvPr id="755" name="CustomShape 25"/>
          <p:cNvSpPr/>
          <p:nvPr/>
        </p:nvSpPr>
        <p:spPr>
          <a:xfrm>
            <a:off x="7628040" y="5354280"/>
            <a:ext cx="1298520" cy="372960"/>
          </a:xfrm>
          <a:prstGeom prst="rect">
            <a:avLst/>
          </a:prstGeom>
          <a:noFill/>
          <a:ln w="38160">
            <a:solidFill>
              <a:schemeClr val="tx1"/>
            </a:solidFill>
            <a:miter/>
          </a:ln>
        </p:spPr>
        <p:style>
          <a:lnRef idx="0"/>
          <a:fillRef idx="0"/>
          <a:effectRef idx="0"/>
          <a:fontRef idx="minor"/>
        </p:style>
      </p:sp>
      <p:sp>
        <p:nvSpPr>
          <p:cNvPr id="756" name="CustomShape 26"/>
          <p:cNvSpPr/>
          <p:nvPr/>
        </p:nvSpPr>
        <p:spPr>
          <a:xfrm>
            <a:off x="5796000" y="5927400"/>
            <a:ext cx="1298520" cy="372960"/>
          </a:xfrm>
          <a:prstGeom prst="rect">
            <a:avLst/>
          </a:prstGeom>
          <a:noFill/>
          <a:ln w="38160">
            <a:solidFill>
              <a:schemeClr val="tx1"/>
            </a:solidFill>
            <a:miter/>
          </a:ln>
        </p:spPr>
        <p:style>
          <a:lnRef idx="0"/>
          <a:fillRef idx="0"/>
          <a:effectRef idx="0"/>
          <a:fontRef idx="minor"/>
        </p:style>
      </p:sp>
      <p:sp>
        <p:nvSpPr>
          <p:cNvPr id="757" name="CustomShape 27"/>
          <p:cNvSpPr/>
          <p:nvPr/>
        </p:nvSpPr>
        <p:spPr>
          <a:xfrm>
            <a:off x="243360" y="1304640"/>
            <a:ext cx="4114440" cy="1800000"/>
          </a:xfrm>
          <a:prstGeom prst="rect">
            <a:avLst/>
          </a:prstGeom>
          <a:noFill/>
          <a:ln>
            <a:noFill/>
          </a:ln>
        </p:spPr>
        <p:style>
          <a:lnRef idx="0"/>
          <a:fillRef idx="0"/>
          <a:effectRef idx="0"/>
          <a:fontRef idx="minor"/>
        </p:style>
        <p:txBody>
          <a:bodyPr lIns="90000" rIns="90000" tIns="45000" bIns="45000"/>
          <a:p>
            <a:pPr>
              <a:lnSpc>
                <a:spcPct val="100000"/>
              </a:lnSpc>
              <a:buFont typeface="Arial"/>
              <a:buChar char="•"/>
            </a:pPr>
            <a:r>
              <a:rPr i="1" lang="it-IT" sz="2000" strike="noStrike">
                <a:solidFill>
                  <a:srgbClr val="c00000"/>
                </a:solidFill>
                <a:latin typeface="Georgia"/>
              </a:rPr>
              <a:t>Effort-Reward-Imbalance</a:t>
            </a:r>
            <a:endParaRPr/>
          </a:p>
          <a:p>
            <a:pPr lvl="1">
              <a:lnSpc>
                <a:spcPct val="100000"/>
              </a:lnSpc>
              <a:buFont typeface="Wingdings" charset="2"/>
              <a:buChar char=""/>
            </a:pPr>
            <a:r>
              <a:rPr i="1" lang="it-IT" strike="noStrike">
                <a:solidFill>
                  <a:srgbClr val="000000"/>
                </a:solidFill>
                <a:latin typeface="Georgia"/>
              </a:rPr>
              <a:t>Effort</a:t>
            </a:r>
            <a:r>
              <a:rPr lang="it-IT" strike="noStrike">
                <a:solidFill>
                  <a:srgbClr val="000000"/>
                </a:solidFill>
                <a:latin typeface="Georgia"/>
              </a:rPr>
              <a:t> </a:t>
            </a:r>
            <a:endParaRPr/>
          </a:p>
          <a:p>
            <a:pPr lvl="1">
              <a:lnSpc>
                <a:spcPct val="100000"/>
              </a:lnSpc>
              <a:buFont typeface="Wingdings" charset="2"/>
              <a:buChar char=""/>
            </a:pPr>
            <a:r>
              <a:rPr i="1" lang="it-IT" strike="noStrike">
                <a:solidFill>
                  <a:srgbClr val="000000"/>
                </a:solidFill>
                <a:latin typeface="Georgia"/>
              </a:rPr>
              <a:t>Reward</a:t>
            </a:r>
            <a:r>
              <a:rPr lang="it-IT" strike="noStrike">
                <a:solidFill>
                  <a:srgbClr val="000000"/>
                </a:solidFill>
                <a:latin typeface="Georgia"/>
              </a:rPr>
              <a:t> </a:t>
            </a:r>
            <a:endParaRPr/>
          </a:p>
          <a:p>
            <a:pPr lvl="1">
              <a:lnSpc>
                <a:spcPct val="100000"/>
              </a:lnSpc>
              <a:buFont typeface="Wingdings" charset="2"/>
              <a:buChar char=""/>
            </a:pPr>
            <a:r>
              <a:rPr i="1" lang="it-IT" strike="noStrike">
                <a:solidFill>
                  <a:srgbClr val="000000"/>
                </a:solidFill>
                <a:latin typeface="Georgia"/>
              </a:rPr>
              <a:t>Overcommitment</a:t>
            </a:r>
            <a:endParaRPr/>
          </a:p>
        </p:txBody>
      </p:sp>
      <p:pic>
        <p:nvPicPr>
          <p:cNvPr id="758" name="Immagine 1" descr=""/>
          <p:cNvPicPr/>
          <p:nvPr/>
        </p:nvPicPr>
        <p:blipFill>
          <a:blip r:embed="rId1"/>
          <a:srcRect l="0" t="5416" r="7551" b="0"/>
          <a:stretch/>
        </p:blipFill>
        <p:spPr>
          <a:xfrm>
            <a:off x="3564000" y="5016960"/>
            <a:ext cx="1583640" cy="1623600"/>
          </a:xfrm>
          <a:prstGeom prst="rect">
            <a:avLst/>
          </a:prstGeom>
          <a:ln>
            <a:noFill/>
          </a:ln>
        </p:spPr>
      </p:pic>
      <p:pic>
        <p:nvPicPr>
          <p:cNvPr id="759" name="Immagine 2" descr=""/>
          <p:cNvPicPr/>
          <p:nvPr/>
        </p:nvPicPr>
        <p:blipFill>
          <a:blip r:embed="rId2"/>
          <a:stretch/>
        </p:blipFill>
        <p:spPr>
          <a:xfrm>
            <a:off x="2843640" y="2997000"/>
            <a:ext cx="2880000" cy="1902600"/>
          </a:xfrm>
          <a:prstGeom prst="rect">
            <a:avLst/>
          </a:prstGeom>
          <a:ln>
            <a:noFill/>
          </a:ln>
        </p:spPr>
      </p:pic>
      <p:sp>
        <p:nvSpPr>
          <p:cNvPr id="760" name="CustomShape 28"/>
          <p:cNvSpPr/>
          <p:nvPr/>
        </p:nvSpPr>
        <p:spPr>
          <a:xfrm>
            <a:off x="3142080" y="3132360"/>
            <a:ext cx="2307240" cy="577800"/>
          </a:xfrm>
          <a:prstGeom prst="rect">
            <a:avLst/>
          </a:prstGeom>
          <a:solidFill>
            <a:srgbClr val="ffff00"/>
          </a:solidFill>
          <a:ln>
            <a:noFill/>
          </a:ln>
        </p:spPr>
        <p:style>
          <a:lnRef idx="0"/>
          <a:fillRef idx="0"/>
          <a:effectRef idx="0"/>
          <a:fontRef idx="minor"/>
        </p:style>
        <p:txBody>
          <a:bodyPr wrap="none" lIns="90000" rIns="90000" tIns="45000" bIns="45000"/>
          <a:p>
            <a:pPr>
              <a:lnSpc>
                <a:spcPct val="100000"/>
              </a:lnSpc>
            </a:pPr>
            <a:r>
              <a:rPr b="1" lang="it-IT" sz="3200" strike="noStrike">
                <a:solidFill>
                  <a:srgbClr val="000000"/>
                </a:solidFill>
                <a:latin typeface="Arial"/>
              </a:rPr>
              <a:t>PERICOLO</a:t>
            </a:r>
            <a:endParaRPr/>
          </a:p>
        </p:txBody>
      </p:sp>
      <p:sp>
        <p:nvSpPr>
          <p:cNvPr id="761" name="CustomShape 29"/>
          <p:cNvSpPr/>
          <p:nvPr/>
        </p:nvSpPr>
        <p:spPr>
          <a:xfrm>
            <a:off x="3996000" y="3894120"/>
            <a:ext cx="1656000" cy="820440"/>
          </a:xfrm>
          <a:prstGeom prst="rect">
            <a:avLst/>
          </a:prstGeom>
          <a:solidFill>
            <a:schemeClr val="bg1"/>
          </a:solidFill>
          <a:ln>
            <a:noFill/>
          </a:ln>
        </p:spPr>
        <p:style>
          <a:lnRef idx="0"/>
          <a:fillRef idx="0"/>
          <a:effectRef idx="0"/>
          <a:fontRef idx="minor"/>
        </p:style>
        <p:txBody>
          <a:bodyPr lIns="90000" rIns="90000" tIns="45000" bIns="45000"/>
          <a:p>
            <a:pPr>
              <a:lnSpc>
                <a:spcPct val="100000"/>
              </a:lnSpc>
            </a:pPr>
            <a:r>
              <a:rPr b="1" lang="it-IT" sz="1200" strike="noStrike">
                <a:solidFill>
                  <a:srgbClr val="000000"/>
                </a:solidFill>
                <a:latin typeface="Arial"/>
              </a:rPr>
              <a:t>RISCHIO VALANGA </a:t>
            </a:r>
            <a:endParaRPr/>
          </a:p>
          <a:p>
            <a:pPr>
              <a:lnSpc>
                <a:spcPct val="100000"/>
              </a:lnSpc>
            </a:pPr>
            <a:r>
              <a:rPr b="1" lang="it-IT" sz="1200" strike="noStrike">
                <a:solidFill>
                  <a:srgbClr val="000000"/>
                </a:solidFill>
                <a:latin typeface="Arial"/>
              </a:rPr>
              <a:t>DA SOVRACCARICO </a:t>
            </a:r>
            <a:endParaRPr/>
          </a:p>
          <a:p>
            <a:pPr>
              <a:lnSpc>
                <a:spcPct val="100000"/>
              </a:lnSpc>
            </a:pPr>
            <a:r>
              <a:rPr b="1" lang="it-IT" sz="1200" strike="noStrike">
                <a:solidFill>
                  <a:srgbClr val="000000"/>
                </a:solidFill>
                <a:latin typeface="Arial"/>
              </a:rPr>
              <a:t>DI LAVORO</a:t>
            </a:r>
            <a:endParaRPr/>
          </a:p>
        </p:txBody>
      </p:sp>
    </p:spTree>
  </p:cSld>
</p:sld>
</file>

<file path=ppt/slides/slide2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762" name="Picture 2" descr=""/>
          <p:cNvPicPr/>
          <p:nvPr/>
        </p:nvPicPr>
        <p:blipFill>
          <a:blip r:embed="rId1"/>
          <a:srcRect l="0" t="32864" r="0" b="31303"/>
          <a:stretch/>
        </p:blipFill>
        <p:spPr>
          <a:xfrm>
            <a:off x="0" y="792000"/>
            <a:ext cx="7229160" cy="1412280"/>
          </a:xfrm>
          <a:prstGeom prst="rect">
            <a:avLst/>
          </a:prstGeom>
          <a:ln w="9360">
            <a:noFill/>
          </a:ln>
        </p:spPr>
      </p:pic>
      <p:pic>
        <p:nvPicPr>
          <p:cNvPr id="763" name="Picture 2" descr=""/>
          <p:cNvPicPr/>
          <p:nvPr/>
        </p:nvPicPr>
        <p:blipFill>
          <a:blip r:embed="rId2"/>
          <a:srcRect l="0" t="0" r="0" b="82435"/>
          <a:stretch/>
        </p:blipFill>
        <p:spPr>
          <a:xfrm>
            <a:off x="0" y="0"/>
            <a:ext cx="7229160" cy="692280"/>
          </a:xfrm>
          <a:prstGeom prst="rect">
            <a:avLst/>
          </a:prstGeom>
          <a:ln w="9360">
            <a:noFill/>
          </a:ln>
        </p:spPr>
      </p:pic>
      <p:pic>
        <p:nvPicPr>
          <p:cNvPr id="764" name="Picture 3" descr=""/>
          <p:cNvPicPr/>
          <p:nvPr/>
        </p:nvPicPr>
        <p:blipFill>
          <a:blip r:embed="rId3"/>
          <a:stretch/>
        </p:blipFill>
        <p:spPr>
          <a:xfrm>
            <a:off x="6876360" y="0"/>
            <a:ext cx="2267280" cy="1046160"/>
          </a:xfrm>
          <a:prstGeom prst="rect">
            <a:avLst/>
          </a:prstGeom>
          <a:ln>
            <a:noFill/>
          </a:ln>
          <a:effectLst>
            <a:outerShdw algn="tl" blurRad="292100" dir="2700000" dist="139700" rotWithShape="0">
              <a:srgbClr val="333333">
                <a:alpha val="65000"/>
              </a:srgbClr>
            </a:outerShdw>
          </a:effectLst>
        </p:spPr>
      </p:pic>
      <p:pic>
        <p:nvPicPr>
          <p:cNvPr id="765" name="Picture 2" descr=""/>
          <p:cNvPicPr/>
          <p:nvPr/>
        </p:nvPicPr>
        <p:blipFill>
          <a:blip r:embed="rId4"/>
          <a:srcRect l="0" t="76693" r="0" b="0"/>
          <a:stretch/>
        </p:blipFill>
        <p:spPr>
          <a:xfrm>
            <a:off x="323640" y="2293920"/>
            <a:ext cx="7229160" cy="918720"/>
          </a:xfrm>
          <a:prstGeom prst="rect">
            <a:avLst/>
          </a:prstGeom>
          <a:ln w="9360">
            <a:noFill/>
          </a:ln>
        </p:spPr>
      </p:pic>
      <p:sp>
        <p:nvSpPr>
          <p:cNvPr id="766" name="TextShape 1"/>
          <p:cNvSpPr txBox="1"/>
          <p:nvPr/>
        </p:nvSpPr>
        <p:spPr>
          <a:xfrm>
            <a:off x="395640" y="3321360"/>
            <a:ext cx="7997760" cy="971280"/>
          </a:xfrm>
          <a:prstGeom prst="rect">
            <a:avLst/>
          </a:prstGeom>
          <a:noFill/>
          <a:ln>
            <a:noFill/>
          </a:ln>
        </p:spPr>
        <p:txBody>
          <a:bodyPr lIns="90000" rIns="90000" tIns="45000" bIns="45000" anchor="ctr"/>
          <a:p>
            <a:pPr algn="ctr">
              <a:lnSpc>
                <a:spcPts val="1270"/>
              </a:lnSpc>
            </a:pPr>
            <a:r>
              <a:rPr b="1" lang="it-IT" strike="noStrike">
                <a:solidFill>
                  <a:srgbClr val="ff0000"/>
                </a:solidFill>
                <a:latin typeface="Lucida Sans Unicode"/>
              </a:rPr>
              <a:t>Questionari auto-somministrati</a:t>
            </a:r>
            <a:r>
              <a:rPr b="1" lang="it-IT" strike="noStrike">
                <a:solidFill>
                  <a:srgbClr val="ff0000"/>
                </a:solidFill>
                <a:latin typeface="Lucida Sans Unicode"/>
              </a:rPr>
              <a:t>
</a:t>
            </a:r>
            <a:r>
              <a:rPr b="1" lang="it-IT" sz="2000" strike="noStrike">
                <a:solidFill>
                  <a:srgbClr val="ff0000"/>
                </a:solidFill>
                <a:latin typeface="Lucida Sans Unicode"/>
              </a:rPr>
              <a:t>JCQ &amp; </a:t>
            </a:r>
            <a:r>
              <a:rPr b="1" lang="it-IT" sz="2000" strike="noStrike" u="sng">
                <a:solidFill>
                  <a:srgbClr val="ff0000"/>
                </a:solidFill>
                <a:latin typeface="Lucida Sans Unicode"/>
              </a:rPr>
              <a:t>ERI</a:t>
            </a:r>
            <a:r>
              <a:rPr b="1" lang="it-IT" sz="2000" strike="noStrike">
                <a:solidFill>
                  <a:srgbClr val="ff0000"/>
                </a:solidFill>
                <a:latin typeface="Lucida Sans Unicode"/>
              </a:rPr>
              <a:t> </a:t>
            </a:r>
            <a:endParaRPr/>
          </a:p>
        </p:txBody>
      </p:sp>
      <p:sp>
        <p:nvSpPr>
          <p:cNvPr id="767" name="CustomShape 2"/>
          <p:cNvSpPr/>
          <p:nvPr/>
        </p:nvSpPr>
        <p:spPr>
          <a:xfrm>
            <a:off x="457200" y="4725000"/>
            <a:ext cx="4038120" cy="2016000"/>
          </a:xfrm>
          <a:prstGeom prst="rect">
            <a:avLst/>
          </a:prstGeom>
          <a:noFill/>
          <a:ln w="9360">
            <a:noFill/>
          </a:ln>
        </p:spPr>
        <p:style>
          <a:lnRef idx="0"/>
          <a:fillRef idx="0"/>
          <a:effectRef idx="0"/>
          <a:fontRef idx="minor"/>
        </p:style>
        <p:txBody>
          <a:bodyPr/>
          <a:p>
            <a:pPr lvl="1">
              <a:lnSpc>
                <a:spcPct val="140000"/>
              </a:lnSpc>
              <a:buFont typeface="Verdana"/>
              <a:buChar char="◦"/>
            </a:pPr>
            <a:r>
              <a:rPr b="1" lang="it-IT" sz="1600" strike="noStrike">
                <a:solidFill>
                  <a:srgbClr val="262626"/>
                </a:solidFill>
                <a:latin typeface="Lucida Sans Unicode"/>
              </a:rPr>
              <a:t>Validati in lingua italiana</a:t>
            </a:r>
            <a:endParaRPr/>
          </a:p>
          <a:p>
            <a:pPr lvl="1">
              <a:lnSpc>
                <a:spcPct val="140000"/>
              </a:lnSpc>
              <a:buFont typeface="Verdana"/>
              <a:buChar char="◦"/>
            </a:pPr>
            <a:r>
              <a:rPr lang="it-IT" sz="1600" strike="noStrike">
                <a:solidFill>
                  <a:srgbClr val="262626"/>
                </a:solidFill>
                <a:latin typeface="Lucida Sans Unicode"/>
              </a:rPr>
              <a:t>Indice psicometrico validato</a:t>
            </a:r>
            <a:endParaRPr/>
          </a:p>
          <a:p>
            <a:pPr lvl="1">
              <a:lnSpc>
                <a:spcPct val="140000"/>
              </a:lnSpc>
              <a:buFont typeface="Verdana"/>
              <a:buChar char="◦"/>
            </a:pPr>
            <a:r>
              <a:rPr lang="it-IT" sz="1600" strike="noStrike">
                <a:solidFill>
                  <a:srgbClr val="262626"/>
                </a:solidFill>
                <a:latin typeface="Lucida Sans Unicode"/>
              </a:rPr>
              <a:t>Metodo standard di somministrazione</a:t>
            </a:r>
            <a:endParaRPr/>
          </a:p>
          <a:p>
            <a:pPr>
              <a:lnSpc>
                <a:spcPct val="140000"/>
              </a:lnSpc>
            </a:pPr>
            <a:endParaRPr/>
          </a:p>
          <a:p>
            <a:pPr>
              <a:lnSpc>
                <a:spcPct val="140000"/>
              </a:lnSpc>
            </a:pPr>
            <a:endParaRPr/>
          </a:p>
        </p:txBody>
      </p:sp>
      <p:sp>
        <p:nvSpPr>
          <p:cNvPr id="768" name="CustomShape 3"/>
          <p:cNvSpPr/>
          <p:nvPr/>
        </p:nvSpPr>
        <p:spPr>
          <a:xfrm>
            <a:off x="4648320" y="4725000"/>
            <a:ext cx="4038120" cy="2016000"/>
          </a:xfrm>
          <a:prstGeom prst="rect">
            <a:avLst/>
          </a:prstGeom>
          <a:noFill/>
          <a:ln>
            <a:noFill/>
          </a:ln>
        </p:spPr>
        <p:style>
          <a:lnRef idx="0"/>
          <a:fillRef idx="0"/>
          <a:effectRef idx="0"/>
          <a:fontRef idx="minor"/>
        </p:style>
        <p:txBody>
          <a:bodyPr lIns="90000" rIns="90000" tIns="45000" bIns="45000"/>
          <a:p>
            <a:pPr lvl="1">
              <a:lnSpc>
                <a:spcPct val="160000"/>
              </a:lnSpc>
              <a:buFont typeface="Verdana"/>
              <a:buChar char="◦"/>
            </a:pPr>
            <a:r>
              <a:rPr lang="it-IT" sz="2000" strike="noStrike">
                <a:solidFill>
                  <a:srgbClr val="262626"/>
                </a:solidFill>
                <a:latin typeface="Lucida Sans Unicode"/>
              </a:rPr>
              <a:t>Rapidi e semplici</a:t>
            </a:r>
            <a:endParaRPr/>
          </a:p>
          <a:p>
            <a:pPr lvl="1">
              <a:lnSpc>
                <a:spcPct val="160000"/>
              </a:lnSpc>
              <a:buFont typeface="Verdana"/>
              <a:buChar char="◦"/>
            </a:pPr>
            <a:r>
              <a:rPr lang="it-IT" sz="2000" strike="noStrike">
                <a:solidFill>
                  <a:srgbClr val="262626"/>
                </a:solidFill>
                <a:latin typeface="Wingdings"/>
              </a:rPr>
              <a:t></a:t>
            </a:r>
            <a:r>
              <a:rPr lang="it-IT" sz="2000" strike="noStrike">
                <a:solidFill>
                  <a:srgbClr val="262626"/>
                </a:solidFill>
                <a:latin typeface="Lucida Sans Unicode"/>
              </a:rPr>
              <a:t> </a:t>
            </a:r>
            <a:r>
              <a:rPr b="1" lang="it-IT" sz="2000" strike="noStrike">
                <a:solidFill>
                  <a:srgbClr val="c00000"/>
                </a:solidFill>
                <a:latin typeface="Lucida Sans Unicode"/>
              </a:rPr>
              <a:t>versione ridotta.</a:t>
            </a:r>
            <a:endParaRPr/>
          </a:p>
        </p:txBody>
      </p:sp>
      <p:sp>
        <p:nvSpPr>
          <p:cNvPr id="769" name="Line 4"/>
          <p:cNvSpPr/>
          <p:nvPr/>
        </p:nvSpPr>
        <p:spPr>
          <a:xfrm flipH="1">
            <a:off x="3347640" y="4293360"/>
            <a:ext cx="503280" cy="503640"/>
          </a:xfrm>
          <a:prstGeom prst="line">
            <a:avLst/>
          </a:prstGeom>
          <a:ln w="38160">
            <a:solidFill>
              <a:srgbClr val="ff0000"/>
            </a:solidFill>
            <a:round/>
            <a:tailEnd len="lg" type="stealth" w="lg"/>
          </a:ln>
        </p:spPr>
      </p:sp>
      <p:sp>
        <p:nvSpPr>
          <p:cNvPr id="770" name="Line 5"/>
          <p:cNvSpPr/>
          <p:nvPr/>
        </p:nvSpPr>
        <p:spPr>
          <a:xfrm>
            <a:off x="4859280" y="4293360"/>
            <a:ext cx="576720" cy="503640"/>
          </a:xfrm>
          <a:prstGeom prst="line">
            <a:avLst/>
          </a:prstGeom>
          <a:ln w="38160">
            <a:solidFill>
              <a:srgbClr val="ff0000"/>
            </a:solidFill>
            <a:round/>
            <a:tailEnd len="lg" type="stealth" w="lg"/>
          </a:ln>
        </p:spPr>
      </p:sp>
      <p:pic>
        <p:nvPicPr>
          <p:cNvPr id="771" name="Picture 7" descr=""/>
          <p:cNvPicPr/>
          <p:nvPr/>
        </p:nvPicPr>
        <p:blipFill>
          <a:blip r:embed="rId5"/>
          <a:stretch/>
        </p:blipFill>
        <p:spPr>
          <a:xfrm>
            <a:off x="8244360" y="5996160"/>
            <a:ext cx="899280" cy="861480"/>
          </a:xfrm>
          <a:prstGeom prst="rect">
            <a:avLst/>
          </a:prstGeom>
          <a:ln w="9360">
            <a:noFill/>
          </a:ln>
        </p:spPr>
      </p:pic>
      <p:sp>
        <p:nvSpPr>
          <p:cNvPr id="772" name="CustomShape 6"/>
          <p:cNvSpPr/>
          <p:nvPr/>
        </p:nvSpPr>
        <p:spPr>
          <a:xfrm>
            <a:off x="2905560" y="267120"/>
            <a:ext cx="632160" cy="333720"/>
          </a:xfrm>
          <a:prstGeom prst="rect">
            <a:avLst/>
          </a:prstGeom>
          <a:noFill/>
          <a:ln>
            <a:noFill/>
          </a:ln>
        </p:spPr>
        <p:style>
          <a:lnRef idx="0"/>
          <a:fillRef idx="0"/>
          <a:effectRef idx="0"/>
          <a:fontRef idx="minor"/>
        </p:style>
        <p:txBody>
          <a:bodyPr wrap="none" lIns="90000" rIns="90000" tIns="45000" bIns="45000"/>
          <a:p>
            <a:pPr>
              <a:lnSpc>
                <a:spcPct val="100000"/>
              </a:lnSpc>
            </a:pPr>
            <a:r>
              <a:rPr b="1" lang="it-IT" sz="1600" strike="noStrike">
                <a:solidFill>
                  <a:srgbClr val="000000"/>
                </a:solidFill>
                <a:latin typeface="Arial"/>
              </a:rPr>
              <a:t>2012</a:t>
            </a:r>
            <a:endParaRPr/>
          </a:p>
        </p:txBody>
      </p:sp>
      <p:sp>
        <p:nvSpPr>
          <p:cNvPr id="773" name="CustomShape 7"/>
          <p:cNvSpPr/>
          <p:nvPr/>
        </p:nvSpPr>
        <p:spPr>
          <a:xfrm>
            <a:off x="2901960" y="210960"/>
            <a:ext cx="639720" cy="425160"/>
          </a:xfrm>
          <a:prstGeom prst="ellipse">
            <a:avLst/>
          </a:prstGeom>
          <a:noFill/>
          <a:ln w="25560">
            <a:solidFill>
              <a:srgbClr val="ff0000"/>
            </a:solidFill>
            <a:round/>
          </a:ln>
        </p:spPr>
        <p:style>
          <a:lnRef idx="0"/>
          <a:fillRef idx="0"/>
          <a:effectRef idx="0"/>
          <a:fontRef idx="minor"/>
        </p:style>
      </p:sp>
    </p:spTree>
  </p:cSld>
</p:sld>
</file>

<file path=ppt/slides/slide2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774" name="Picture 3" descr=""/>
          <p:cNvPicPr/>
          <p:nvPr/>
        </p:nvPicPr>
        <p:blipFill>
          <a:blip r:embed="rId1"/>
          <a:srcRect l="7464" t="25217" r="7379" b="31177"/>
          <a:stretch/>
        </p:blipFill>
        <p:spPr>
          <a:xfrm>
            <a:off x="323640" y="739800"/>
            <a:ext cx="8496720" cy="2446560"/>
          </a:xfrm>
          <a:prstGeom prst="rect">
            <a:avLst/>
          </a:prstGeom>
          <a:ln w="9360">
            <a:noFill/>
          </a:ln>
        </p:spPr>
      </p:pic>
      <p:pic>
        <p:nvPicPr>
          <p:cNvPr id="775" name="Picture 2" descr=""/>
          <p:cNvPicPr/>
          <p:nvPr/>
        </p:nvPicPr>
        <p:blipFill>
          <a:blip r:embed="rId2"/>
          <a:stretch/>
        </p:blipFill>
        <p:spPr>
          <a:xfrm>
            <a:off x="1071720" y="3471120"/>
            <a:ext cx="2075760" cy="2709720"/>
          </a:xfrm>
          <a:prstGeom prst="rect">
            <a:avLst/>
          </a:prstGeom>
          <a:ln>
            <a:noFill/>
          </a:ln>
          <a:effectLst>
            <a:outerShdw algn="tl" blurRad="292100" dir="2700000" dist="139700" rotWithShape="0">
              <a:srgbClr val="333333">
                <a:alpha val="65000"/>
              </a:srgbClr>
            </a:outerShdw>
          </a:effectLst>
        </p:spPr>
      </p:pic>
      <p:pic>
        <p:nvPicPr>
          <p:cNvPr id="776" name="Picture 3" descr=""/>
          <p:cNvPicPr/>
          <p:nvPr/>
        </p:nvPicPr>
        <p:blipFill>
          <a:blip r:embed="rId3"/>
          <a:srcRect l="7464" t="8643" r="7379" b="-66760"/>
          <a:stretch/>
        </p:blipFill>
        <p:spPr>
          <a:xfrm>
            <a:off x="827280" y="620640"/>
            <a:ext cx="7272720" cy="375480"/>
          </a:xfrm>
          <a:prstGeom prst="rect">
            <a:avLst/>
          </a:prstGeom>
          <a:ln w="9360">
            <a:noFill/>
          </a:ln>
        </p:spPr>
      </p:pic>
      <p:pic>
        <p:nvPicPr>
          <p:cNvPr id="777" name="Picture 4" descr=""/>
          <p:cNvPicPr/>
          <p:nvPr/>
        </p:nvPicPr>
        <p:blipFill>
          <a:blip r:embed="rId4"/>
          <a:srcRect l="-34540" t="25697" r="8984" b="35419"/>
          <a:stretch/>
        </p:blipFill>
        <p:spPr>
          <a:xfrm>
            <a:off x="4714920" y="4093920"/>
            <a:ext cx="2979000" cy="1588680"/>
          </a:xfrm>
          <a:prstGeom prst="rect">
            <a:avLst/>
          </a:prstGeom>
          <a:ln w="9360">
            <a:noFill/>
          </a:ln>
        </p:spPr>
      </p:pic>
      <p:sp>
        <p:nvSpPr>
          <p:cNvPr id="778" name="CustomShape 1"/>
          <p:cNvSpPr/>
          <p:nvPr/>
        </p:nvSpPr>
        <p:spPr>
          <a:xfrm>
            <a:off x="6372360" y="739800"/>
            <a:ext cx="503640" cy="256320"/>
          </a:xfrm>
          <a:prstGeom prst="ellipse">
            <a:avLst/>
          </a:prstGeom>
          <a:noFill/>
          <a:ln w="25560">
            <a:solidFill>
              <a:srgbClr val="ff0000"/>
            </a:solidFill>
            <a:round/>
          </a:ln>
        </p:spPr>
        <p:style>
          <a:lnRef idx="0"/>
          <a:fillRef idx="0"/>
          <a:effectRef idx="0"/>
          <a:fontRef idx="minor"/>
        </p:style>
      </p:sp>
    </p:spTree>
  </p:cSld>
  <p:transition>
    <p:wipe dir="l"/>
  </p:transition>
</p:sld>
</file>

<file path=ppt/slides/slide2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graphicFrame>
        <p:nvGraphicFramePr>
          <p:cNvPr id="779" name="Segnaposto contenuto 5"/>
          <p:cNvGraphicFramePr/>
          <p:nvPr/>
        </p:nvGraphicFramePr>
        <p:xfrm>
          <a:off x="457200" y="1481040"/>
          <a:ext cx="8229240" cy="4525560"/>
        </p:xfrm>
        <a:graphic>
          <a:graphicData uri="http://schemas.openxmlformats.org/drawingml/2006/chart">
            <c:chart xmlns:c="http://schemas.openxmlformats.org/drawingml/2006/chart" xmlns:r="http://schemas.openxmlformats.org/officeDocument/2006/relationships" r:id="rId1"/>
          </a:graphicData>
        </a:graphic>
      </p:graphicFrame>
      <p:sp>
        <p:nvSpPr>
          <p:cNvPr id="780" name="TextShape 1"/>
          <p:cNvSpPr txBox="1"/>
          <p:nvPr/>
        </p:nvSpPr>
        <p:spPr>
          <a:xfrm>
            <a:off x="457200" y="357120"/>
            <a:ext cx="8229240" cy="1142640"/>
          </a:xfrm>
          <a:prstGeom prst="rect">
            <a:avLst/>
          </a:prstGeom>
          <a:noFill/>
          <a:ln>
            <a:noFill/>
          </a:ln>
        </p:spPr>
        <p:txBody>
          <a:bodyPr lIns="90000" rIns="90000" tIns="45000" bIns="45000" anchor="ctr"/>
          <a:p>
            <a:pPr>
              <a:lnSpc>
                <a:spcPct val="100000"/>
              </a:lnSpc>
            </a:pPr>
            <a:r>
              <a:rPr b="1" lang="it-IT" sz="1400" strike="noStrike">
                <a:solidFill>
                  <a:srgbClr val="1f497d"/>
                </a:solidFill>
                <a:latin typeface="Cambria"/>
              </a:rPr>
              <a:t>Confronto fra le variabili stress lavoro-correlato JCQ, ERI (media e SD) misurate nel </a:t>
            </a:r>
            <a:r>
              <a:rPr b="1" lang="it-IT" sz="1400" strike="noStrike">
                <a:solidFill>
                  <a:srgbClr val="c00000"/>
                </a:solidFill>
                <a:latin typeface="Cambria"/>
              </a:rPr>
              <a:t>tempo A</a:t>
            </a:r>
            <a:r>
              <a:rPr b="1" lang="it-IT" sz="1400" strike="noStrike">
                <a:solidFill>
                  <a:srgbClr val="1f497d"/>
                </a:solidFill>
                <a:latin typeface="Cambria"/>
              </a:rPr>
              <a:t> (Febbraio- Maggio 2009 ) durante </a:t>
            </a:r>
            <a:r>
              <a:rPr b="1" lang="it-IT" sz="1400" strike="noStrike">
                <a:solidFill>
                  <a:srgbClr val="c00000"/>
                </a:solidFill>
                <a:latin typeface="Cambria"/>
              </a:rPr>
              <a:t>attività di OP di routine </a:t>
            </a:r>
            <a:r>
              <a:rPr b="1" lang="it-IT" sz="1400" strike="noStrike">
                <a:solidFill>
                  <a:srgbClr val="1f497d"/>
                </a:solidFill>
                <a:latin typeface="Cambria"/>
              </a:rPr>
              <a:t>, e il </a:t>
            </a:r>
            <a:r>
              <a:rPr b="1" lang="it-IT" sz="1400" strike="noStrike">
                <a:solidFill>
                  <a:srgbClr val="c00000"/>
                </a:solidFill>
                <a:latin typeface="Cambria"/>
              </a:rPr>
              <a:t>tempo B</a:t>
            </a:r>
            <a:r>
              <a:rPr b="1" lang="it-IT" sz="1400" strike="noStrike">
                <a:solidFill>
                  <a:srgbClr val="1f497d"/>
                </a:solidFill>
                <a:latin typeface="Cambria"/>
              </a:rPr>
              <a:t> (Giugno-Settembre 2009), </a:t>
            </a:r>
            <a:r>
              <a:rPr b="1" lang="it-IT" sz="1400" strike="noStrike">
                <a:solidFill>
                  <a:srgbClr val="c00000"/>
                </a:solidFill>
                <a:latin typeface="Cambria"/>
              </a:rPr>
              <a:t>durante il meeting del G8 </a:t>
            </a:r>
            <a:endParaRPr/>
          </a:p>
        </p:txBody>
      </p:sp>
      <p:sp>
        <p:nvSpPr>
          <p:cNvPr id="781" name="Line 2"/>
          <p:cNvSpPr/>
          <p:nvPr/>
        </p:nvSpPr>
        <p:spPr>
          <a:xfrm>
            <a:off x="8501040" y="1643040"/>
            <a:ext cx="0" cy="3286080"/>
          </a:xfrm>
          <a:prstGeom prst="line">
            <a:avLst/>
          </a:prstGeom>
          <a:ln>
            <a:round/>
          </a:ln>
        </p:spPr>
      </p:sp>
      <p:sp>
        <p:nvSpPr>
          <p:cNvPr id="782" name="CustomShape 3"/>
          <p:cNvSpPr/>
          <p:nvPr/>
        </p:nvSpPr>
        <p:spPr>
          <a:xfrm>
            <a:off x="8471160" y="1571760"/>
            <a:ext cx="626040" cy="3558240"/>
          </a:xfrm>
          <a:prstGeom prst="rect">
            <a:avLst/>
          </a:prstGeom>
          <a:noFill/>
          <a:ln w="9360">
            <a:noFill/>
          </a:ln>
        </p:spPr>
        <p:style>
          <a:lnRef idx="0"/>
          <a:fillRef idx="0"/>
          <a:effectRef idx="0"/>
          <a:fontRef idx="minor"/>
        </p:style>
        <p:txBody>
          <a:bodyPr wrap="none" lIns="90000" rIns="90000" tIns="45000" bIns="45000"/>
          <a:p>
            <a:pPr>
              <a:lnSpc>
                <a:spcPts val="494"/>
              </a:lnSpc>
            </a:pPr>
            <a:r>
              <a:rPr b="1" lang="it-IT" sz="1200" strike="noStrike">
                <a:solidFill>
                  <a:srgbClr val="000000"/>
                </a:solidFill>
                <a:latin typeface="Lucida Sans Unicode"/>
              </a:rPr>
              <a:t>100 %</a:t>
            </a:r>
            <a:endParaRPr/>
          </a:p>
          <a:p>
            <a:pPr>
              <a:lnSpc>
                <a:spcPts val="494"/>
              </a:lnSpc>
            </a:pPr>
            <a:endParaRPr/>
          </a:p>
          <a:p>
            <a:pPr>
              <a:lnSpc>
                <a:spcPts val="494"/>
              </a:lnSpc>
            </a:pPr>
            <a:endParaRPr/>
          </a:p>
          <a:p>
            <a:pPr>
              <a:lnSpc>
                <a:spcPts val="494"/>
              </a:lnSpc>
            </a:pPr>
            <a:endParaRPr/>
          </a:p>
          <a:p>
            <a:pPr>
              <a:lnSpc>
                <a:spcPts val="494"/>
              </a:lnSpc>
            </a:pPr>
            <a:r>
              <a:rPr b="1" lang="it-IT" sz="1200" strike="noStrike">
                <a:solidFill>
                  <a:srgbClr val="000000"/>
                </a:solidFill>
                <a:latin typeface="Lucida Sans Unicode"/>
              </a:rPr>
              <a:t>80</a:t>
            </a:r>
            <a:endParaRPr/>
          </a:p>
          <a:p>
            <a:pPr>
              <a:lnSpc>
                <a:spcPts val="494"/>
              </a:lnSpc>
            </a:pPr>
            <a:endParaRPr/>
          </a:p>
          <a:p>
            <a:pPr>
              <a:lnSpc>
                <a:spcPts val="494"/>
              </a:lnSpc>
            </a:pPr>
            <a:endParaRPr/>
          </a:p>
          <a:p>
            <a:pPr>
              <a:lnSpc>
                <a:spcPts val="494"/>
              </a:lnSpc>
            </a:pPr>
            <a:endParaRPr/>
          </a:p>
          <a:p>
            <a:pPr>
              <a:lnSpc>
                <a:spcPts val="494"/>
              </a:lnSpc>
            </a:pPr>
            <a:r>
              <a:rPr b="1" lang="it-IT" sz="1200" strike="noStrike">
                <a:solidFill>
                  <a:srgbClr val="000000"/>
                </a:solidFill>
                <a:latin typeface="Lucida Sans Unicode"/>
              </a:rPr>
              <a:t>60</a:t>
            </a:r>
            <a:endParaRPr/>
          </a:p>
          <a:p>
            <a:pPr>
              <a:lnSpc>
                <a:spcPts val="494"/>
              </a:lnSpc>
            </a:pPr>
            <a:endParaRPr/>
          </a:p>
          <a:p>
            <a:pPr>
              <a:lnSpc>
                <a:spcPts val="494"/>
              </a:lnSpc>
            </a:pPr>
            <a:endParaRPr/>
          </a:p>
          <a:p>
            <a:pPr>
              <a:lnSpc>
                <a:spcPts val="494"/>
              </a:lnSpc>
            </a:pPr>
            <a:r>
              <a:rPr b="1" lang="it-IT" sz="1200" strike="noStrike">
                <a:solidFill>
                  <a:srgbClr val="000000"/>
                </a:solidFill>
                <a:latin typeface="Lucida Sans Unicode"/>
              </a:rPr>
              <a:t>40</a:t>
            </a:r>
            <a:endParaRPr/>
          </a:p>
          <a:p>
            <a:pPr>
              <a:lnSpc>
                <a:spcPts val="494"/>
              </a:lnSpc>
            </a:pPr>
            <a:endParaRPr/>
          </a:p>
          <a:p>
            <a:pPr>
              <a:lnSpc>
                <a:spcPts val="494"/>
              </a:lnSpc>
            </a:pPr>
            <a:endParaRPr/>
          </a:p>
          <a:p>
            <a:pPr>
              <a:lnSpc>
                <a:spcPts val="494"/>
              </a:lnSpc>
            </a:pPr>
            <a:endParaRPr/>
          </a:p>
          <a:p>
            <a:pPr>
              <a:lnSpc>
                <a:spcPts val="494"/>
              </a:lnSpc>
            </a:pPr>
            <a:r>
              <a:rPr b="1" lang="it-IT" sz="1200" strike="noStrike">
                <a:solidFill>
                  <a:srgbClr val="000000"/>
                </a:solidFill>
                <a:latin typeface="Lucida Sans Unicode"/>
              </a:rPr>
              <a:t>20</a:t>
            </a:r>
            <a:endParaRPr/>
          </a:p>
          <a:p>
            <a:pPr>
              <a:lnSpc>
                <a:spcPts val="494"/>
              </a:lnSpc>
            </a:pPr>
            <a:endParaRPr/>
          </a:p>
          <a:p>
            <a:pPr>
              <a:lnSpc>
                <a:spcPts val="494"/>
              </a:lnSpc>
            </a:pPr>
            <a:endParaRPr/>
          </a:p>
          <a:p>
            <a:pPr>
              <a:lnSpc>
                <a:spcPts val="494"/>
              </a:lnSpc>
            </a:pPr>
            <a:r>
              <a:rPr b="1" lang="it-IT" sz="1200" strike="noStrike">
                <a:solidFill>
                  <a:srgbClr val="000000"/>
                </a:solidFill>
                <a:latin typeface="Lucida Sans Unicode"/>
              </a:rPr>
              <a:t>0</a:t>
            </a:r>
            <a:endParaRPr/>
          </a:p>
        </p:txBody>
      </p:sp>
      <p:sp>
        <p:nvSpPr>
          <p:cNvPr id="783" name="CustomShape 4"/>
          <p:cNvSpPr/>
          <p:nvPr/>
        </p:nvSpPr>
        <p:spPr>
          <a:xfrm>
            <a:off x="7038000" y="3214800"/>
            <a:ext cx="676440" cy="272880"/>
          </a:xfrm>
          <a:prstGeom prst="rect">
            <a:avLst/>
          </a:prstGeom>
          <a:noFill/>
          <a:ln w="9360">
            <a:noFill/>
          </a:ln>
        </p:spPr>
        <p:style>
          <a:lnRef idx="0"/>
          <a:fillRef idx="0"/>
          <a:effectRef idx="0"/>
          <a:fontRef idx="minor"/>
        </p:style>
        <p:txBody>
          <a:bodyPr wrap="none" lIns="90000" rIns="90000" tIns="45000" bIns="45000"/>
          <a:p>
            <a:pPr>
              <a:lnSpc>
                <a:spcPct val="100000"/>
              </a:lnSpc>
            </a:pPr>
            <a:r>
              <a:rPr b="1" lang="it-IT" sz="1200" strike="noStrike">
                <a:solidFill>
                  <a:srgbClr val="000000"/>
                </a:solidFill>
                <a:latin typeface="Lucida Sans Unicode"/>
              </a:rPr>
              <a:t>44,1 %</a:t>
            </a:r>
            <a:endParaRPr/>
          </a:p>
        </p:txBody>
      </p:sp>
      <p:sp>
        <p:nvSpPr>
          <p:cNvPr id="784" name="CustomShape 5"/>
          <p:cNvSpPr/>
          <p:nvPr/>
        </p:nvSpPr>
        <p:spPr>
          <a:xfrm>
            <a:off x="7572960" y="3214800"/>
            <a:ext cx="676440" cy="272880"/>
          </a:xfrm>
          <a:prstGeom prst="rect">
            <a:avLst/>
          </a:prstGeom>
          <a:noFill/>
          <a:ln w="9360">
            <a:noFill/>
          </a:ln>
        </p:spPr>
        <p:style>
          <a:lnRef idx="0"/>
          <a:fillRef idx="0"/>
          <a:effectRef idx="0"/>
          <a:fontRef idx="minor"/>
        </p:style>
        <p:txBody>
          <a:bodyPr wrap="none" lIns="90000" rIns="90000" tIns="45000" bIns="45000"/>
          <a:p>
            <a:pPr>
              <a:lnSpc>
                <a:spcPct val="100000"/>
              </a:lnSpc>
            </a:pPr>
            <a:r>
              <a:rPr b="1" lang="it-IT" sz="1200" strike="noStrike">
                <a:solidFill>
                  <a:srgbClr val="000000"/>
                </a:solidFill>
                <a:latin typeface="Lucida Sans Unicode"/>
              </a:rPr>
              <a:t>44,8 %</a:t>
            </a:r>
            <a:endParaRPr/>
          </a:p>
        </p:txBody>
      </p:sp>
      <p:sp>
        <p:nvSpPr>
          <p:cNvPr id="785" name="CustomShape 6"/>
          <p:cNvSpPr/>
          <p:nvPr/>
        </p:nvSpPr>
        <p:spPr>
          <a:xfrm>
            <a:off x="5617800" y="3656880"/>
            <a:ext cx="676440" cy="272880"/>
          </a:xfrm>
          <a:prstGeom prst="rect">
            <a:avLst/>
          </a:prstGeom>
          <a:noFill/>
          <a:ln w="9360">
            <a:noFill/>
          </a:ln>
        </p:spPr>
        <p:style>
          <a:lnRef idx="0"/>
          <a:fillRef idx="0"/>
          <a:effectRef idx="0"/>
          <a:fontRef idx="minor"/>
        </p:style>
        <p:txBody>
          <a:bodyPr wrap="none" lIns="90000" rIns="90000" tIns="45000" bIns="45000"/>
          <a:p>
            <a:pPr>
              <a:lnSpc>
                <a:spcPct val="100000"/>
              </a:lnSpc>
            </a:pPr>
            <a:r>
              <a:rPr b="1" lang="it-IT" sz="1200" strike="noStrike">
                <a:solidFill>
                  <a:srgbClr val="000000"/>
                </a:solidFill>
                <a:latin typeface="Lucida Sans Unicode"/>
              </a:rPr>
              <a:t>35,5 %</a:t>
            </a:r>
            <a:endParaRPr/>
          </a:p>
        </p:txBody>
      </p:sp>
      <p:sp>
        <p:nvSpPr>
          <p:cNvPr id="786" name="CustomShape 7"/>
          <p:cNvSpPr/>
          <p:nvPr/>
        </p:nvSpPr>
        <p:spPr>
          <a:xfrm>
            <a:off x="5206320" y="3000240"/>
            <a:ext cx="528480" cy="272880"/>
          </a:xfrm>
          <a:prstGeom prst="rect">
            <a:avLst/>
          </a:prstGeom>
          <a:noFill/>
          <a:ln w="9360">
            <a:noFill/>
          </a:ln>
        </p:spPr>
        <p:style>
          <a:lnRef idx="0"/>
          <a:fillRef idx="0"/>
          <a:effectRef idx="0"/>
          <a:fontRef idx="minor"/>
        </p:style>
        <p:txBody>
          <a:bodyPr wrap="none" lIns="90000" rIns="90000" tIns="45000" bIns="45000"/>
          <a:p>
            <a:pPr>
              <a:lnSpc>
                <a:spcPct val="100000"/>
              </a:lnSpc>
            </a:pPr>
            <a:r>
              <a:rPr b="1" lang="it-IT" sz="1200" strike="noStrike">
                <a:solidFill>
                  <a:srgbClr val="000000"/>
                </a:solidFill>
                <a:latin typeface="Lucida Sans Unicode"/>
              </a:rPr>
              <a:t>51 %</a:t>
            </a:r>
            <a:endParaRPr/>
          </a:p>
        </p:txBody>
      </p:sp>
      <p:sp>
        <p:nvSpPr>
          <p:cNvPr id="787" name="Line 8"/>
          <p:cNvSpPr/>
          <p:nvPr/>
        </p:nvSpPr>
        <p:spPr>
          <a:xfrm>
            <a:off x="1000080" y="3645000"/>
            <a:ext cx="3429000" cy="0"/>
          </a:xfrm>
          <a:prstGeom prst="line">
            <a:avLst/>
          </a:prstGeom>
          <a:ln w="28440">
            <a:solidFill>
              <a:srgbClr val="ff0000"/>
            </a:solidFill>
            <a:custDash>
              <a:ds d="400000" sp="300000"/>
            </a:custDash>
            <a:round/>
          </a:ln>
        </p:spPr>
      </p:sp>
      <p:sp>
        <p:nvSpPr>
          <p:cNvPr id="788" name="CustomShape 9"/>
          <p:cNvSpPr/>
          <p:nvPr/>
        </p:nvSpPr>
        <p:spPr>
          <a:xfrm>
            <a:off x="2500200" y="2857680"/>
            <a:ext cx="213840" cy="713880"/>
          </a:xfrm>
          <a:prstGeom prst="rightBrace">
            <a:avLst>
              <a:gd name="adj1" fmla="val 8333"/>
              <a:gd name="adj2" fmla="val 50000"/>
            </a:avLst>
          </a:prstGeom>
          <a:noFill/>
          <a:ln w="28440">
            <a:solidFill>
              <a:srgbClr val="ff0000"/>
            </a:solidFill>
            <a:round/>
          </a:ln>
        </p:spPr>
        <p:style>
          <a:lnRef idx="1">
            <a:schemeClr val="accent1"/>
          </a:lnRef>
          <a:fillRef idx="0">
            <a:schemeClr val="accent1"/>
          </a:fillRef>
          <a:effectRef idx="0">
            <a:schemeClr val="accent1"/>
          </a:effectRef>
          <a:fontRef idx="minor"/>
        </p:style>
      </p:sp>
      <p:sp>
        <p:nvSpPr>
          <p:cNvPr id="789" name="CustomShape 10"/>
          <p:cNvSpPr/>
          <p:nvPr/>
        </p:nvSpPr>
        <p:spPr>
          <a:xfrm>
            <a:off x="3714840" y="3286080"/>
            <a:ext cx="213840" cy="285480"/>
          </a:xfrm>
          <a:prstGeom prst="rightBrace">
            <a:avLst>
              <a:gd name="adj1" fmla="val 8333"/>
              <a:gd name="adj2" fmla="val 50000"/>
            </a:avLst>
          </a:prstGeom>
          <a:noFill/>
          <a:ln w="28440">
            <a:solidFill>
              <a:srgbClr val="ff0000"/>
            </a:solidFill>
            <a:round/>
          </a:ln>
        </p:spPr>
        <p:style>
          <a:lnRef idx="1">
            <a:schemeClr val="accent1"/>
          </a:lnRef>
          <a:fillRef idx="0">
            <a:schemeClr val="accent1"/>
          </a:fillRef>
          <a:effectRef idx="0">
            <a:schemeClr val="accent1"/>
          </a:effectRef>
          <a:fontRef idx="minor"/>
        </p:style>
      </p:sp>
      <p:sp>
        <p:nvSpPr>
          <p:cNvPr id="790" name="CustomShape 11"/>
          <p:cNvSpPr/>
          <p:nvPr/>
        </p:nvSpPr>
        <p:spPr>
          <a:xfrm>
            <a:off x="2084040" y="2678760"/>
            <a:ext cx="1801080" cy="242640"/>
          </a:xfrm>
          <a:prstGeom prst="rect">
            <a:avLst/>
          </a:prstGeom>
          <a:noFill/>
          <a:ln w="9360">
            <a:noFill/>
          </a:ln>
        </p:spPr>
        <p:style>
          <a:lnRef idx="0"/>
          <a:fillRef idx="0"/>
          <a:effectRef idx="0"/>
          <a:fontRef idx="minor"/>
        </p:style>
        <p:txBody>
          <a:bodyPr wrap="none" lIns="90000" rIns="90000" tIns="45000" bIns="45000"/>
          <a:p>
            <a:pPr>
              <a:lnSpc>
                <a:spcPct val="100000"/>
              </a:lnSpc>
            </a:pPr>
            <a:r>
              <a:rPr b="1" lang="it-IT" sz="1000" strike="noStrike">
                <a:solidFill>
                  <a:srgbClr val="000000"/>
                </a:solidFill>
                <a:latin typeface="Lucida Sans Unicode"/>
              </a:rPr>
              <a:t>94.5%</a:t>
            </a:r>
            <a:r>
              <a:rPr lang="it-IT" sz="1000" strike="noStrike">
                <a:solidFill>
                  <a:srgbClr val="000000"/>
                </a:solidFill>
                <a:latin typeface="Lucida Sans Unicode"/>
              </a:rPr>
              <a:t> job strain score &gt; 1</a:t>
            </a:r>
            <a:endParaRPr/>
          </a:p>
        </p:txBody>
      </p:sp>
      <p:sp>
        <p:nvSpPr>
          <p:cNvPr id="791" name="CustomShape 12"/>
          <p:cNvSpPr/>
          <p:nvPr/>
        </p:nvSpPr>
        <p:spPr>
          <a:xfrm>
            <a:off x="1857240" y="2357280"/>
            <a:ext cx="213840" cy="1142640"/>
          </a:xfrm>
          <a:prstGeom prst="rightBrace">
            <a:avLst>
              <a:gd name="adj1" fmla="val 8333"/>
              <a:gd name="adj2" fmla="val 50000"/>
            </a:avLst>
          </a:prstGeom>
          <a:noFill/>
          <a:ln w="28440">
            <a:solidFill>
              <a:srgbClr val="ff0000"/>
            </a:solidFill>
            <a:round/>
          </a:ln>
        </p:spPr>
        <p:style>
          <a:lnRef idx="1">
            <a:schemeClr val="accent1"/>
          </a:lnRef>
          <a:fillRef idx="0">
            <a:schemeClr val="accent1"/>
          </a:fillRef>
          <a:effectRef idx="0">
            <a:schemeClr val="accent1"/>
          </a:effectRef>
          <a:fontRef idx="minor"/>
        </p:style>
      </p:sp>
      <p:sp>
        <p:nvSpPr>
          <p:cNvPr id="792" name="CustomShape 13"/>
          <p:cNvSpPr/>
          <p:nvPr/>
        </p:nvSpPr>
        <p:spPr>
          <a:xfrm>
            <a:off x="3861720" y="3332520"/>
            <a:ext cx="1366920" cy="230040"/>
          </a:xfrm>
          <a:prstGeom prst="rect">
            <a:avLst/>
          </a:prstGeom>
          <a:noFill/>
          <a:ln w="9360">
            <a:noFill/>
          </a:ln>
        </p:spPr>
        <p:style>
          <a:lnRef idx="0"/>
          <a:fillRef idx="0"/>
          <a:effectRef idx="0"/>
          <a:fontRef idx="minor"/>
        </p:style>
        <p:txBody>
          <a:bodyPr wrap="none" lIns="90000" rIns="90000" tIns="45000" bIns="45000"/>
          <a:p>
            <a:pPr>
              <a:lnSpc>
                <a:spcPts val="388"/>
              </a:lnSpc>
            </a:pPr>
            <a:r>
              <a:rPr b="1" lang="it-IT" sz="900" strike="noStrike">
                <a:solidFill>
                  <a:srgbClr val="000000"/>
                </a:solidFill>
                <a:latin typeface="Lucida Sans Unicode"/>
              </a:rPr>
              <a:t>24.8%  </a:t>
            </a:r>
            <a:r>
              <a:rPr lang="it-IT" sz="900" strike="noStrike">
                <a:solidFill>
                  <a:srgbClr val="000000"/>
                </a:solidFill>
                <a:latin typeface="Lucida Sans Unicode"/>
              </a:rPr>
              <a:t>ERI score &gt; 1 </a:t>
            </a:r>
            <a:endParaRPr/>
          </a:p>
        </p:txBody>
      </p:sp>
      <p:sp>
        <p:nvSpPr>
          <p:cNvPr id="793" name="CustomShape 14"/>
          <p:cNvSpPr/>
          <p:nvPr/>
        </p:nvSpPr>
        <p:spPr>
          <a:xfrm>
            <a:off x="2798640" y="3094920"/>
            <a:ext cx="1840680" cy="242640"/>
          </a:xfrm>
          <a:prstGeom prst="rect">
            <a:avLst/>
          </a:prstGeom>
          <a:noFill/>
          <a:ln w="9360">
            <a:noFill/>
          </a:ln>
        </p:spPr>
        <p:style>
          <a:lnRef idx="0"/>
          <a:fillRef idx="0"/>
          <a:effectRef idx="0"/>
          <a:fontRef idx="minor"/>
        </p:style>
        <p:txBody>
          <a:bodyPr wrap="none" lIns="90000" rIns="90000" tIns="45000" bIns="45000"/>
          <a:p>
            <a:pPr>
              <a:lnSpc>
                <a:spcPct val="100000"/>
              </a:lnSpc>
            </a:pPr>
            <a:r>
              <a:rPr b="1" lang="it-IT" sz="1000" strike="noStrike">
                <a:solidFill>
                  <a:srgbClr val="000000"/>
                </a:solidFill>
                <a:latin typeface="Lucida Sans Unicode"/>
              </a:rPr>
              <a:t>58,6%</a:t>
            </a:r>
            <a:r>
              <a:rPr lang="it-IT" sz="1000" strike="noStrike">
                <a:solidFill>
                  <a:srgbClr val="000000"/>
                </a:solidFill>
                <a:latin typeface="Lucida Sans Unicode"/>
              </a:rPr>
              <a:t> job strain score &gt; 1 </a:t>
            </a:r>
            <a:endParaRPr/>
          </a:p>
        </p:txBody>
      </p:sp>
      <p:sp>
        <p:nvSpPr>
          <p:cNvPr id="794" name="CustomShape 15"/>
          <p:cNvSpPr/>
          <p:nvPr/>
        </p:nvSpPr>
        <p:spPr>
          <a:xfrm>
            <a:off x="1403640" y="2928960"/>
            <a:ext cx="524880" cy="2012040"/>
          </a:xfrm>
          <a:prstGeom prst="rect">
            <a:avLst/>
          </a:prstGeom>
          <a:noFill/>
          <a:ln>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p:style>
      </p:sp>
      <p:sp>
        <p:nvSpPr>
          <p:cNvPr id="795" name="CustomShape 16"/>
          <p:cNvSpPr/>
          <p:nvPr/>
        </p:nvSpPr>
        <p:spPr>
          <a:xfrm>
            <a:off x="3286080" y="3798000"/>
            <a:ext cx="499680" cy="1142640"/>
          </a:xfrm>
          <a:prstGeom prst="rect">
            <a:avLst/>
          </a:prstGeom>
          <a:noFill/>
          <a:ln>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p:style>
      </p:sp>
      <p:sp>
        <p:nvSpPr>
          <p:cNvPr id="796" name="CustomShape 17"/>
          <p:cNvSpPr/>
          <p:nvPr/>
        </p:nvSpPr>
        <p:spPr>
          <a:xfrm>
            <a:off x="5148000" y="3285000"/>
            <a:ext cx="499680" cy="1656000"/>
          </a:xfrm>
          <a:prstGeom prst="rect">
            <a:avLst/>
          </a:prstGeom>
          <a:noFill/>
          <a:ln>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p:style>
      </p:sp>
      <p:sp>
        <p:nvSpPr>
          <p:cNvPr id="797" name="CustomShape 18"/>
          <p:cNvSpPr/>
          <p:nvPr/>
        </p:nvSpPr>
        <p:spPr>
          <a:xfrm rot="16200000">
            <a:off x="2213640" y="4563360"/>
            <a:ext cx="719640" cy="2052000"/>
          </a:xfrm>
          <a:prstGeom prst="leftBracket">
            <a:avLst>
              <a:gd name="adj" fmla="val 8333"/>
            </a:avLst>
          </a:prstGeom>
          <a:noFill/>
          <a:ln w="38160">
            <a:solidFill>
              <a:schemeClr val="tx1">
                <a:lumMod val="75000"/>
                <a:lumOff val="25000"/>
              </a:schemeClr>
            </a:solidFill>
            <a:round/>
          </a:ln>
        </p:spPr>
        <p:style>
          <a:lnRef idx="1">
            <a:schemeClr val="accent1"/>
          </a:lnRef>
          <a:fillRef idx="0">
            <a:schemeClr val="accent1"/>
          </a:fillRef>
          <a:effectRef idx="0">
            <a:schemeClr val="accent1"/>
          </a:effectRef>
          <a:fontRef idx="minor"/>
        </p:style>
      </p:sp>
      <p:sp>
        <p:nvSpPr>
          <p:cNvPr id="798" name="CustomShape 19"/>
          <p:cNvSpPr/>
          <p:nvPr/>
        </p:nvSpPr>
        <p:spPr>
          <a:xfrm rot="16200000">
            <a:off x="2609640" y="4707360"/>
            <a:ext cx="1007640" cy="2052000"/>
          </a:xfrm>
          <a:prstGeom prst="leftBracket">
            <a:avLst>
              <a:gd name="adj" fmla="val 8333"/>
            </a:avLst>
          </a:prstGeom>
          <a:noFill/>
          <a:ln w="38160">
            <a:solidFill>
              <a:srgbClr val="3f6faf"/>
            </a:solidFill>
            <a:round/>
          </a:ln>
        </p:spPr>
        <p:style>
          <a:lnRef idx="1">
            <a:schemeClr val="accent1"/>
          </a:lnRef>
          <a:fillRef idx="0">
            <a:schemeClr val="accent1"/>
          </a:fillRef>
          <a:effectRef idx="0">
            <a:schemeClr val="accent1"/>
          </a:effectRef>
          <a:fontRef idx="minor"/>
        </p:style>
      </p:sp>
      <p:sp>
        <p:nvSpPr>
          <p:cNvPr id="799" name="CustomShape 20"/>
          <p:cNvSpPr/>
          <p:nvPr/>
        </p:nvSpPr>
        <p:spPr>
          <a:xfrm>
            <a:off x="1557000" y="5949360"/>
            <a:ext cx="2002320" cy="303480"/>
          </a:xfrm>
          <a:prstGeom prst="rect">
            <a:avLst/>
          </a:prstGeom>
          <a:noFill/>
          <a:ln>
            <a:noFill/>
          </a:ln>
        </p:spPr>
        <p:style>
          <a:lnRef idx="0"/>
          <a:fillRef idx="0"/>
          <a:effectRef idx="0"/>
          <a:fontRef idx="minor"/>
        </p:style>
        <p:txBody>
          <a:bodyPr wrap="none" lIns="90000" rIns="90000" tIns="45000" bIns="45000"/>
          <a:p>
            <a:pPr>
              <a:lnSpc>
                <a:spcPct val="100000"/>
              </a:lnSpc>
            </a:pPr>
            <a:r>
              <a:rPr b="1" lang="it-IT" sz="1400" strike="noStrike">
                <a:solidFill>
                  <a:srgbClr val="404040"/>
                </a:solidFill>
                <a:latin typeface="Arial"/>
              </a:rPr>
              <a:t>GRUPPO STRESS (S)</a:t>
            </a:r>
            <a:endParaRPr/>
          </a:p>
        </p:txBody>
      </p:sp>
      <p:sp>
        <p:nvSpPr>
          <p:cNvPr id="800" name="CustomShape 21"/>
          <p:cNvSpPr/>
          <p:nvPr/>
        </p:nvSpPr>
        <p:spPr>
          <a:xfrm>
            <a:off x="1991160" y="6309360"/>
            <a:ext cx="2447280" cy="303480"/>
          </a:xfrm>
          <a:prstGeom prst="rect">
            <a:avLst/>
          </a:prstGeom>
          <a:noFill/>
          <a:ln>
            <a:noFill/>
          </a:ln>
        </p:spPr>
        <p:style>
          <a:lnRef idx="0"/>
          <a:fillRef idx="0"/>
          <a:effectRef idx="0"/>
          <a:fontRef idx="minor"/>
        </p:style>
        <p:txBody>
          <a:bodyPr wrap="none" lIns="90000" rIns="90000" tIns="45000" bIns="45000"/>
          <a:p>
            <a:pPr>
              <a:lnSpc>
                <a:spcPct val="100000"/>
              </a:lnSpc>
            </a:pPr>
            <a:r>
              <a:rPr b="1" lang="it-IT" sz="1400" strike="noStrike">
                <a:solidFill>
                  <a:srgbClr val="4477bc"/>
                </a:solidFill>
                <a:latin typeface="Arial"/>
              </a:rPr>
              <a:t>GRUPPO NO STRESS (NS)</a:t>
            </a:r>
            <a:endParaRPr/>
          </a:p>
        </p:txBody>
      </p:sp>
      <p:sp>
        <p:nvSpPr>
          <p:cNvPr id="801" name="CustomShape 22"/>
          <p:cNvSpPr/>
          <p:nvPr/>
        </p:nvSpPr>
        <p:spPr>
          <a:xfrm>
            <a:off x="4860000" y="1556640"/>
            <a:ext cx="4176000" cy="3960000"/>
          </a:xfrm>
          <a:prstGeom prst="rect">
            <a:avLst/>
          </a:prstGeom>
          <a:solidFill>
            <a:schemeClr val="bg1"/>
          </a:solidFill>
          <a:ln>
            <a:solidFill>
              <a:schemeClr val="bg1"/>
            </a:solidFill>
            <a:round/>
          </a:ln>
        </p:spPr>
        <p:style>
          <a:lnRef idx="2">
            <a:schemeClr val="accent1">
              <a:shade val="50000"/>
            </a:schemeClr>
          </a:lnRef>
          <a:fillRef idx="1">
            <a:schemeClr val="accent1"/>
          </a:fillRef>
          <a:effectRef idx="0">
            <a:schemeClr val="accent1"/>
          </a:effectRef>
          <a:fontRef idx="minor"/>
        </p:style>
      </p:sp>
    </p:spTree>
  </p:cSld>
  <p:timing>
    <p:tnLst>
      <p:par>
        <p:cTn id="229" dur="indefinite" restart="never" nodeType="tmRoot">
          <p:childTnLst>
            <p:seq>
              <p:cTn id="230" dur="indefinite" nodeType="mainSeq">
                <p:childTnLst>
                  <p:par>
                    <p:cTn id="231" fill="hold">
                      <p:stCondLst>
                        <p:cond delay="0"/>
                      </p:stCondLst>
                      <p:childTnLst>
                        <p:par>
                          <p:cTn id="232" fill="hold">
                            <p:stCondLst>
                              <p:cond delay="0"/>
                            </p:stCondLst>
                            <p:childTnLst>
                              <p:par>
                                <p:cTn id="233" nodeType="afterEffect" fill="hold" presetClass="entr" presetID="22" presetSubtype="4">
                                  <p:stCondLst>
                                    <p:cond delay="0"/>
                                  </p:stCondLst>
                                  <p:childTnLst>
                                    <p:set>
                                      <p:cBhvr>
                                        <p:cTn id="234" dur="1" fill="hold">
                                          <p:stCondLst>
                                            <p:cond delay="0"/>
                                          </p:stCondLst>
                                        </p:cTn>
                                        <p:tgtEl>
                                          <p:spTgt spid="794"/>
                                        </p:tgtEl>
                                        <p:attrNameLst>
                                          <p:attrName>style.visibility</p:attrName>
                                        </p:attrNameLst>
                                      </p:cBhvr>
                                      <p:to>
                                        <p:strVal val="visible"/>
                                      </p:to>
                                    </p:set>
                                    <p:animEffect filter="wipe(down)" transition="out">
                                      <p:cBhvr additive="repl">
                                        <p:cTn id="235" dur="500"/>
                                        <p:tgtEl>
                                          <p:spTgt spid="794"/>
                                        </p:tgtEl>
                                      </p:cBhvr>
                                    </p:animEffect>
                                  </p:childTnLst>
                                </p:cTn>
                              </p:par>
                              <p:par>
                                <p:cTn id="236" nodeType="withEffect" fill="hold" presetClass="entr" presetID="22" presetSubtype="4">
                                  <p:stCondLst>
                                    <p:cond delay="0"/>
                                  </p:stCondLst>
                                  <p:childTnLst>
                                    <p:set>
                                      <p:cBhvr>
                                        <p:cTn id="237" dur="1" fill="hold">
                                          <p:stCondLst>
                                            <p:cond delay="0"/>
                                          </p:stCondLst>
                                        </p:cTn>
                                        <p:tgtEl>
                                          <p:spTgt spid="795"/>
                                        </p:tgtEl>
                                        <p:attrNameLst>
                                          <p:attrName>style.visibility</p:attrName>
                                        </p:attrNameLst>
                                      </p:cBhvr>
                                      <p:to>
                                        <p:strVal val="visible"/>
                                      </p:to>
                                    </p:set>
                                    <p:animEffect filter="wipe(down)" transition="out">
                                      <p:cBhvr additive="repl">
                                        <p:cTn id="238" dur="500"/>
                                        <p:tgtEl>
                                          <p:spTgt spid="795"/>
                                        </p:tgtEl>
                                      </p:cBhvr>
                                    </p:animEffect>
                                  </p:childTnLst>
                                </p:cTn>
                              </p:par>
                              <p:par>
                                <p:cTn id="239" nodeType="withEffect" fill="hold" presetClass="entr" presetID="22" presetSubtype="4">
                                  <p:stCondLst>
                                    <p:cond delay="0"/>
                                  </p:stCondLst>
                                  <p:childTnLst>
                                    <p:set>
                                      <p:cBhvr>
                                        <p:cTn id="240" dur="1" fill="hold">
                                          <p:stCondLst>
                                            <p:cond delay="0"/>
                                          </p:stCondLst>
                                        </p:cTn>
                                        <p:tgtEl>
                                          <p:spTgt spid="796"/>
                                        </p:tgtEl>
                                        <p:attrNameLst>
                                          <p:attrName>style.visibility</p:attrName>
                                        </p:attrNameLst>
                                      </p:cBhvr>
                                      <p:to>
                                        <p:strVal val="visible"/>
                                      </p:to>
                                    </p:set>
                                    <p:animEffect filter="wipe(down)" transition="out">
                                      <p:cBhvr additive="repl">
                                        <p:cTn id="241" dur="500"/>
                                        <p:tgtEl>
                                          <p:spTgt spid="796"/>
                                        </p:tgtEl>
                                      </p:cBhvr>
                                    </p:animEffect>
                                  </p:childTnLst>
                                </p:cTn>
                              </p:par>
                            </p:childTnLst>
                          </p:cTn>
                        </p:par>
                      </p:childTnLst>
                    </p:cTn>
                  </p:par>
                  <p:par>
                    <p:cTn id="242" fill="hold">
                      <p:stCondLst>
                        <p:cond delay="indefinite"/>
                      </p:stCondLst>
                      <p:childTnLst>
                        <p:par>
                          <p:cTn id="243" fill="hold">
                            <p:stCondLst>
                              <p:cond delay="0"/>
                            </p:stCondLst>
                            <p:childTnLst>
                              <p:par>
                                <p:cTn id="244" nodeType="clickEffect" fill="hold" presetClass="entr" presetID="22" presetSubtype="4">
                                  <p:stCondLst>
                                    <p:cond delay="0"/>
                                  </p:stCondLst>
                                  <p:childTnLst>
                                    <p:set>
                                      <p:cBhvr>
                                        <p:cTn id="245" dur="1" fill="hold">
                                          <p:stCondLst>
                                            <p:cond delay="0"/>
                                          </p:stCondLst>
                                        </p:cTn>
                                        <p:tgtEl>
                                          <p:spTgt spid="797"/>
                                        </p:tgtEl>
                                        <p:attrNameLst>
                                          <p:attrName>style.visibility</p:attrName>
                                        </p:attrNameLst>
                                      </p:cBhvr>
                                      <p:to>
                                        <p:strVal val="visible"/>
                                      </p:to>
                                    </p:set>
                                    <p:animEffect filter="wipe(down)" transition="out">
                                      <p:cBhvr additive="repl">
                                        <p:cTn id="246" dur="500"/>
                                        <p:tgtEl>
                                          <p:spTgt spid="797"/>
                                        </p:tgtEl>
                                      </p:cBhvr>
                                    </p:animEffect>
                                  </p:childTnLst>
                                </p:cTn>
                              </p:par>
                              <p:par>
                                <p:cTn id="247" nodeType="withEffect" fill="hold" presetClass="entr" presetID="22" presetSubtype="4">
                                  <p:stCondLst>
                                    <p:cond delay="0"/>
                                  </p:stCondLst>
                                  <p:childTnLst>
                                    <p:set>
                                      <p:cBhvr>
                                        <p:cTn id="248" dur="1" fill="hold">
                                          <p:stCondLst>
                                            <p:cond delay="0"/>
                                          </p:stCondLst>
                                        </p:cTn>
                                        <p:tgtEl>
                                          <p:spTgt spid="799"/>
                                        </p:tgtEl>
                                        <p:attrNameLst>
                                          <p:attrName>style.visibility</p:attrName>
                                        </p:attrNameLst>
                                      </p:cBhvr>
                                      <p:to>
                                        <p:strVal val="visible"/>
                                      </p:to>
                                    </p:set>
                                    <p:animEffect filter="wipe(down)" transition="out">
                                      <p:cBhvr additive="repl">
                                        <p:cTn id="249" dur="500"/>
                                        <p:tgtEl>
                                          <p:spTgt spid="799"/>
                                        </p:tgtEl>
                                      </p:cBhvr>
                                    </p:animEffect>
                                  </p:childTnLst>
                                </p:cTn>
                              </p:par>
                            </p:childTnLst>
                          </p:cTn>
                        </p:par>
                        <p:par>
                          <p:cTn id="250" fill="hold">
                            <p:stCondLst>
                              <p:cond delay="500"/>
                            </p:stCondLst>
                            <p:childTnLst>
                              <p:par>
                                <p:cTn id="251" nodeType="afterEffect" fill="hold" presetClass="entr" presetID="22" presetSubtype="4">
                                  <p:stCondLst>
                                    <p:cond delay="0"/>
                                  </p:stCondLst>
                                  <p:childTnLst>
                                    <p:set>
                                      <p:cBhvr>
                                        <p:cTn id="252" dur="1" fill="hold">
                                          <p:stCondLst>
                                            <p:cond delay="0"/>
                                          </p:stCondLst>
                                        </p:cTn>
                                        <p:tgtEl>
                                          <p:spTgt spid="798"/>
                                        </p:tgtEl>
                                        <p:attrNameLst>
                                          <p:attrName>style.visibility</p:attrName>
                                        </p:attrNameLst>
                                      </p:cBhvr>
                                      <p:to>
                                        <p:strVal val="visible"/>
                                      </p:to>
                                    </p:set>
                                    <p:animEffect filter="wipe(down)" transition="out">
                                      <p:cBhvr additive="repl">
                                        <p:cTn id="253" dur="500"/>
                                        <p:tgtEl>
                                          <p:spTgt spid="798"/>
                                        </p:tgtEl>
                                      </p:cBhvr>
                                    </p:animEffect>
                                  </p:childTnLst>
                                </p:cTn>
                              </p:par>
                              <p:par>
                                <p:cTn id="254" nodeType="withEffect" fill="hold" presetClass="entr" presetID="22" presetSubtype="4">
                                  <p:stCondLst>
                                    <p:cond delay="0"/>
                                  </p:stCondLst>
                                  <p:childTnLst>
                                    <p:set>
                                      <p:cBhvr>
                                        <p:cTn id="255" dur="1" fill="hold">
                                          <p:stCondLst>
                                            <p:cond delay="0"/>
                                          </p:stCondLst>
                                        </p:cTn>
                                        <p:tgtEl>
                                          <p:spTgt spid="800"/>
                                        </p:tgtEl>
                                        <p:attrNameLst>
                                          <p:attrName>style.visibility</p:attrName>
                                        </p:attrNameLst>
                                      </p:cBhvr>
                                      <p:to>
                                        <p:strVal val="visible"/>
                                      </p:to>
                                    </p:set>
                                    <p:animEffect filter="wipe(down)" transition="out">
                                      <p:cBhvr additive="repl">
                                        <p:cTn id="256" dur="500"/>
                                        <p:tgtEl>
                                          <p:spTgt spid="800"/>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02" name="CustomShape 1"/>
          <p:cNvSpPr/>
          <p:nvPr/>
        </p:nvSpPr>
        <p:spPr>
          <a:xfrm>
            <a:off x="0" y="4941000"/>
            <a:ext cx="9143640" cy="1916640"/>
          </a:xfrm>
          <a:prstGeom prst="rect">
            <a:avLst/>
          </a:prstGeom>
          <a:solidFill>
            <a:schemeClr val="accent4">
              <a:lumMod val="50000"/>
            </a:schemeClr>
          </a:solidFill>
          <a:ln>
            <a:solidFill>
              <a:schemeClr val="tx2">
                <a:lumMod val="50000"/>
              </a:schemeClr>
            </a:solidFill>
            <a:round/>
          </a:ln>
        </p:spPr>
        <p:style>
          <a:lnRef idx="2">
            <a:schemeClr val="accent1">
              <a:shade val="50000"/>
            </a:schemeClr>
          </a:lnRef>
          <a:fillRef idx="1">
            <a:schemeClr val="accent1"/>
          </a:fillRef>
          <a:effectRef idx="0">
            <a:schemeClr val="accent1"/>
          </a:effectRef>
          <a:fontRef idx="minor"/>
        </p:style>
      </p:sp>
      <p:sp>
        <p:nvSpPr>
          <p:cNvPr id="803" name="TextShape 2"/>
          <p:cNvSpPr txBox="1"/>
          <p:nvPr/>
        </p:nvSpPr>
        <p:spPr>
          <a:xfrm>
            <a:off x="457200" y="274680"/>
            <a:ext cx="8229240" cy="1142640"/>
          </a:xfrm>
          <a:prstGeom prst="rect">
            <a:avLst/>
          </a:prstGeom>
          <a:noFill/>
          <a:ln>
            <a:noFill/>
          </a:ln>
        </p:spPr>
        <p:txBody>
          <a:bodyPr lIns="90000" rIns="90000" tIns="45000" bIns="45000" anchor="ctr"/>
          <a:p>
            <a:pPr>
              <a:lnSpc>
                <a:spcPct val="100000"/>
              </a:lnSpc>
            </a:pPr>
            <a:r>
              <a:rPr b="1" lang="it-IT" sz="3200" strike="noStrike">
                <a:solidFill>
                  <a:srgbClr val="0070c0"/>
                </a:solidFill>
                <a:latin typeface="Cambria"/>
              </a:rPr>
              <a:t>La routine stressa più degli eventi</a:t>
            </a:r>
            <a:r>
              <a:rPr lang="it-IT" sz="2400" strike="noStrike">
                <a:solidFill>
                  <a:srgbClr val="0070c0"/>
                </a:solidFill>
                <a:latin typeface="Cambria"/>
              </a:rPr>
              <a:t>
</a:t>
            </a:r>
            <a:r>
              <a:rPr lang="it-IT" sz="2400" strike="noStrike">
                <a:solidFill>
                  <a:srgbClr val="0070c0"/>
                </a:solidFill>
                <a:latin typeface="Cambria"/>
              </a:rPr>
              <a:t>(stress da servizio)</a:t>
            </a:r>
            <a:endParaRPr/>
          </a:p>
        </p:txBody>
      </p:sp>
      <p:sp>
        <p:nvSpPr>
          <p:cNvPr id="804" name="TextShape 3"/>
          <p:cNvSpPr txBox="1"/>
          <p:nvPr/>
        </p:nvSpPr>
        <p:spPr>
          <a:xfrm>
            <a:off x="429120" y="1358640"/>
            <a:ext cx="8229240" cy="4525560"/>
          </a:xfrm>
          <a:prstGeom prst="rect">
            <a:avLst/>
          </a:prstGeom>
          <a:noFill/>
          <a:ln>
            <a:noFill/>
          </a:ln>
        </p:spPr>
        <p:txBody>
          <a:bodyPr/>
          <a:p>
            <a:pPr>
              <a:lnSpc>
                <a:spcPts val="706"/>
              </a:lnSpc>
              <a:buSzPct val="68000"/>
              <a:buFont typeface="Wingdings 3" charset="2"/>
              <a:buChar char=""/>
            </a:pPr>
            <a:r>
              <a:rPr lang="it-IT" sz="1400" strike="noStrike">
                <a:solidFill>
                  <a:srgbClr val="000000"/>
                </a:solidFill>
                <a:latin typeface="Calibri"/>
              </a:rPr>
              <a:t>Le </a:t>
            </a:r>
            <a:r>
              <a:rPr b="1" lang="it-IT" sz="1400" strike="noStrike">
                <a:solidFill>
                  <a:srgbClr val="c00000"/>
                </a:solidFill>
                <a:latin typeface="Calibri"/>
              </a:rPr>
              <a:t>diverse condizioni operative </a:t>
            </a:r>
            <a:r>
              <a:rPr lang="it-IT" sz="1400" strike="noStrike">
                <a:solidFill>
                  <a:srgbClr val="000000"/>
                </a:solidFill>
                <a:latin typeface="Calibri"/>
              </a:rPr>
              <a:t>comportano una variazione dello stress da lavoro percepito.</a:t>
            </a:r>
            <a:endParaRPr/>
          </a:p>
          <a:p>
            <a:pPr>
              <a:lnSpc>
                <a:spcPts val="706"/>
              </a:lnSpc>
              <a:buSzPct val="68000"/>
              <a:buFont typeface="Wingdings 3" charset="2"/>
              <a:buChar char=""/>
            </a:pPr>
            <a:r>
              <a:rPr b="1" lang="it-IT" sz="1400" strike="noStrike">
                <a:solidFill>
                  <a:srgbClr val="c00000"/>
                </a:solidFill>
                <a:latin typeface="Calibri"/>
              </a:rPr>
              <a:t>Non necessariamente un lavoro stressante </a:t>
            </a:r>
            <a:r>
              <a:rPr lang="it-IT" sz="1400" strike="noStrike">
                <a:solidFill>
                  <a:srgbClr val="000000"/>
                </a:solidFill>
                <a:latin typeface="Calibri"/>
              </a:rPr>
              <a:t>determina </a:t>
            </a:r>
            <a:r>
              <a:rPr b="1" lang="it-IT" sz="1400" strike="noStrike">
                <a:solidFill>
                  <a:srgbClr val="c00000"/>
                </a:solidFill>
                <a:latin typeface="Calibri"/>
              </a:rPr>
              <a:t>distress</a:t>
            </a:r>
            <a:r>
              <a:rPr lang="it-IT" sz="1400" strike="noStrike">
                <a:solidFill>
                  <a:srgbClr val="000000"/>
                </a:solidFill>
                <a:latin typeface="Calibri"/>
              </a:rPr>
              <a:t> nei lavoratori.</a:t>
            </a:r>
            <a:endParaRPr/>
          </a:p>
          <a:p>
            <a:pPr>
              <a:lnSpc>
                <a:spcPts val="706"/>
              </a:lnSpc>
              <a:buSzPct val="68000"/>
              <a:buFont typeface="Wingdings 3" charset="2"/>
              <a:buChar char=""/>
            </a:pPr>
            <a:r>
              <a:rPr lang="it-IT" sz="1400" strike="noStrike">
                <a:solidFill>
                  <a:srgbClr val="000000"/>
                </a:solidFill>
                <a:latin typeface="Calibri"/>
              </a:rPr>
              <a:t>I livelli di stress lavoro-correlato misurati  appena prima l’inizio del </a:t>
            </a:r>
            <a:r>
              <a:rPr b="1" lang="it-IT" sz="1400" strike="noStrike">
                <a:solidFill>
                  <a:srgbClr val="c00000"/>
                </a:solidFill>
                <a:latin typeface="Calibri"/>
              </a:rPr>
              <a:t>G8 di L’Aquila </a:t>
            </a:r>
            <a:r>
              <a:rPr lang="it-IT" sz="1400" strike="noStrike">
                <a:solidFill>
                  <a:srgbClr val="000000"/>
                </a:solidFill>
                <a:latin typeface="Calibri"/>
              </a:rPr>
              <a:t>erano significativamente inferiori di quelli misurati durante lo svolgimento di </a:t>
            </a:r>
            <a:r>
              <a:rPr b="1" lang="it-IT" sz="1400" strike="noStrike">
                <a:solidFill>
                  <a:srgbClr val="000000"/>
                </a:solidFill>
                <a:latin typeface="Calibri"/>
              </a:rPr>
              <a:t>compiti di routine</a:t>
            </a:r>
            <a:r>
              <a:rPr lang="it-IT" sz="1400" strike="noStrike">
                <a:solidFill>
                  <a:srgbClr val="000000"/>
                </a:solidFill>
                <a:latin typeface="Calibri"/>
              </a:rPr>
              <a:t>.</a:t>
            </a:r>
            <a:endParaRPr/>
          </a:p>
          <a:p>
            <a:pPr lvl="1">
              <a:lnSpc>
                <a:spcPts val="706"/>
              </a:lnSpc>
              <a:buFont typeface="Verdana"/>
              <a:buChar char="◦"/>
            </a:pPr>
            <a:r>
              <a:rPr lang="it-IT" sz="1300" strike="noStrike">
                <a:solidFill>
                  <a:srgbClr val="000000"/>
                </a:solidFill>
                <a:latin typeface="Calibri"/>
              </a:rPr>
              <a:t>Per gli agenti delle Forze di Polizia, lo svolgimento delle </a:t>
            </a:r>
            <a:r>
              <a:rPr b="1" lang="it-IT" sz="1300" strike="noStrike">
                <a:solidFill>
                  <a:srgbClr val="c00000"/>
                </a:solidFill>
                <a:latin typeface="Calibri"/>
              </a:rPr>
              <a:t>comuni attività di ordine pubblico è più stressante che esporsi ad un singolo importante evento ad alto rischio</a:t>
            </a:r>
            <a:r>
              <a:rPr b="1" lang="it-IT" sz="1300" strike="noStrike">
                <a:solidFill>
                  <a:srgbClr val="000000"/>
                </a:solidFill>
                <a:latin typeface="Calibri"/>
              </a:rPr>
              <a:t>.</a:t>
            </a:r>
            <a:endParaRPr/>
          </a:p>
          <a:p>
            <a:pPr>
              <a:lnSpc>
                <a:spcPts val="706"/>
              </a:lnSpc>
              <a:buSzPct val="68000"/>
              <a:buFont typeface="Wingdings 3" charset="2"/>
              <a:buChar char=""/>
            </a:pPr>
            <a:r>
              <a:rPr lang="it-IT" sz="1400" strike="noStrike">
                <a:solidFill>
                  <a:srgbClr val="000000"/>
                </a:solidFill>
                <a:latin typeface="Calibri"/>
              </a:rPr>
              <a:t>In condizioni ottimali di lavoro la </a:t>
            </a:r>
            <a:r>
              <a:rPr b="1" lang="it-IT" sz="1400" strike="noStrike">
                <a:solidFill>
                  <a:srgbClr val="c00000"/>
                </a:solidFill>
                <a:latin typeface="Calibri"/>
              </a:rPr>
              <a:t>percezione di stress in Polizia</a:t>
            </a:r>
            <a:r>
              <a:rPr lang="it-IT" sz="1400" strike="noStrike">
                <a:solidFill>
                  <a:srgbClr val="000000"/>
                </a:solidFill>
                <a:latin typeface="Calibri"/>
              </a:rPr>
              <a:t> è paragonabile con quella di altre categorie di lavoratori.</a:t>
            </a:r>
            <a:endParaRPr/>
          </a:p>
          <a:p>
            <a:pPr>
              <a:lnSpc>
                <a:spcPts val="706"/>
              </a:lnSpc>
              <a:buSzPct val="68000"/>
              <a:buFont typeface="Wingdings 3" charset="2"/>
              <a:buChar char=""/>
            </a:pPr>
            <a:r>
              <a:rPr lang="it-IT" sz="1400" strike="noStrike">
                <a:solidFill>
                  <a:srgbClr val="000000"/>
                </a:solidFill>
                <a:latin typeface="Calibri"/>
              </a:rPr>
              <a:t>È indispensabile disporre di </a:t>
            </a:r>
            <a:r>
              <a:rPr b="1" lang="it-IT" sz="1400" strike="noStrike">
                <a:solidFill>
                  <a:srgbClr val="c00000"/>
                </a:solidFill>
                <a:latin typeface="Calibri"/>
              </a:rPr>
              <a:t>strumenti di misura </a:t>
            </a:r>
            <a:r>
              <a:rPr lang="it-IT" sz="1400" strike="noStrike">
                <a:solidFill>
                  <a:srgbClr val="000000"/>
                </a:solidFill>
                <a:latin typeface="Calibri"/>
              </a:rPr>
              <a:t>validi ed affidabili.</a:t>
            </a:r>
            <a:endParaRPr/>
          </a:p>
          <a:p>
            <a:pPr>
              <a:lnSpc>
                <a:spcPts val="706"/>
              </a:lnSpc>
            </a:pPr>
            <a:endParaRPr/>
          </a:p>
        </p:txBody>
      </p:sp>
      <p:pic>
        <p:nvPicPr>
          <p:cNvPr id="805" name="Picture 2" descr=""/>
          <p:cNvPicPr/>
          <p:nvPr/>
        </p:nvPicPr>
        <p:blipFill>
          <a:blip r:embed="rId1"/>
          <a:stretch/>
        </p:blipFill>
        <p:spPr>
          <a:xfrm>
            <a:off x="6300360" y="4944240"/>
            <a:ext cx="2813400" cy="1879920"/>
          </a:xfrm>
          <a:prstGeom prst="rect">
            <a:avLst/>
          </a:prstGeom>
          <a:ln w="9360">
            <a:noFill/>
          </a:ln>
        </p:spPr>
      </p:pic>
      <p:pic>
        <p:nvPicPr>
          <p:cNvPr id="806" name="Picture 3" descr=""/>
          <p:cNvPicPr/>
          <p:nvPr/>
        </p:nvPicPr>
        <p:blipFill>
          <a:blip r:embed="rId2"/>
          <a:stretch/>
        </p:blipFill>
        <p:spPr>
          <a:xfrm>
            <a:off x="0" y="4941000"/>
            <a:ext cx="2856600" cy="1910160"/>
          </a:xfrm>
          <a:prstGeom prst="rect">
            <a:avLst/>
          </a:prstGeom>
          <a:ln w="9360">
            <a:noFill/>
          </a:ln>
        </p:spPr>
      </p:pic>
      <p:pic>
        <p:nvPicPr>
          <p:cNvPr id="807" name="Picture 4" descr=""/>
          <p:cNvPicPr/>
          <p:nvPr/>
        </p:nvPicPr>
        <p:blipFill>
          <a:blip r:embed="rId3"/>
          <a:stretch/>
        </p:blipFill>
        <p:spPr>
          <a:xfrm>
            <a:off x="2843640" y="5085720"/>
            <a:ext cx="3381120" cy="1655280"/>
          </a:xfrm>
          <a:prstGeom prst="rect">
            <a:avLst/>
          </a:prstGeom>
          <a:ln w="9360">
            <a:noFill/>
          </a:ln>
        </p:spPr>
      </p:pic>
    </p:spTree>
  </p:cSld>
</p:sld>
</file>

<file path=ppt/slides/slide2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808" name="Picture 2" descr=""/>
          <p:cNvPicPr/>
          <p:nvPr/>
        </p:nvPicPr>
        <p:blipFill>
          <a:blip r:embed="rId1"/>
          <a:stretch/>
        </p:blipFill>
        <p:spPr>
          <a:xfrm>
            <a:off x="827640" y="116640"/>
            <a:ext cx="6943320" cy="2781000"/>
          </a:xfrm>
          <a:prstGeom prst="rect">
            <a:avLst/>
          </a:prstGeom>
          <a:ln w="9360">
            <a:noFill/>
          </a:ln>
        </p:spPr>
      </p:pic>
      <p:pic>
        <p:nvPicPr>
          <p:cNvPr id="809" name="Picture 4" descr=""/>
          <p:cNvPicPr/>
          <p:nvPr/>
        </p:nvPicPr>
        <p:blipFill>
          <a:blip r:embed="rId2"/>
          <a:stretch/>
        </p:blipFill>
        <p:spPr>
          <a:xfrm>
            <a:off x="7622640" y="0"/>
            <a:ext cx="1521000" cy="1196280"/>
          </a:xfrm>
          <a:prstGeom prst="rect">
            <a:avLst/>
          </a:prstGeom>
          <a:ln>
            <a:noFill/>
          </a:ln>
          <a:effectLst>
            <a:outerShdw algn="tl" blurRad="292100" dir="2700000" dist="139700" rotWithShape="0">
              <a:srgbClr val="333333">
                <a:alpha val="65000"/>
              </a:srgbClr>
            </a:outerShdw>
          </a:effectLst>
        </p:spPr>
      </p:pic>
      <p:pic>
        <p:nvPicPr>
          <p:cNvPr id="810" name="Immagine 5" descr=""/>
          <p:cNvPicPr/>
          <p:nvPr/>
        </p:nvPicPr>
        <p:blipFill>
          <a:blip r:embed="rId3"/>
          <a:stretch/>
        </p:blipFill>
        <p:spPr>
          <a:xfrm>
            <a:off x="179640" y="3069000"/>
            <a:ext cx="3357360" cy="2285640"/>
          </a:xfrm>
          <a:prstGeom prst="rect">
            <a:avLst/>
          </a:prstGeom>
          <a:ln>
            <a:noFill/>
          </a:ln>
          <a:effectLst>
            <a:outerShdw algn="tl" blurRad="292100" dir="2700000" dist="139700" rotWithShape="0">
              <a:srgbClr val="333333">
                <a:alpha val="65000"/>
              </a:srgbClr>
            </a:outerShdw>
          </a:effectLst>
        </p:spPr>
      </p:pic>
      <p:pic>
        <p:nvPicPr>
          <p:cNvPr id="811" name="Immagine 6" descr=""/>
          <p:cNvPicPr/>
          <p:nvPr/>
        </p:nvPicPr>
        <p:blipFill>
          <a:blip r:embed="rId4"/>
          <a:stretch/>
        </p:blipFill>
        <p:spPr>
          <a:xfrm>
            <a:off x="5724000" y="2997000"/>
            <a:ext cx="3309120" cy="2285640"/>
          </a:xfrm>
          <a:prstGeom prst="rect">
            <a:avLst/>
          </a:prstGeom>
          <a:ln>
            <a:noFill/>
          </a:ln>
          <a:effectLst>
            <a:outerShdw algn="tl" blurRad="292100" dir="2700000" dist="139700" rotWithShape="0">
              <a:srgbClr val="333333">
                <a:alpha val="65000"/>
              </a:srgbClr>
            </a:outerShdw>
          </a:effectLst>
        </p:spPr>
      </p:pic>
      <p:pic>
        <p:nvPicPr>
          <p:cNvPr id="812" name="Immagine 4" descr=""/>
          <p:cNvPicPr/>
          <p:nvPr/>
        </p:nvPicPr>
        <p:blipFill>
          <a:blip r:embed="rId5"/>
          <a:stretch/>
        </p:blipFill>
        <p:spPr>
          <a:xfrm>
            <a:off x="2988000" y="4581000"/>
            <a:ext cx="3168000" cy="2103480"/>
          </a:xfrm>
          <a:prstGeom prst="rect">
            <a:avLst/>
          </a:prstGeom>
          <a:ln>
            <a:noFill/>
          </a:ln>
        </p:spPr>
      </p:pic>
      <p:sp>
        <p:nvSpPr>
          <p:cNvPr id="813" name="CustomShape 1"/>
          <p:cNvSpPr/>
          <p:nvPr/>
        </p:nvSpPr>
        <p:spPr>
          <a:xfrm>
            <a:off x="1846800" y="260640"/>
            <a:ext cx="503640" cy="256320"/>
          </a:xfrm>
          <a:prstGeom prst="ellipse">
            <a:avLst/>
          </a:prstGeom>
          <a:noFill/>
          <a:ln w="25560">
            <a:solidFill>
              <a:srgbClr val="ff0000"/>
            </a:solidFill>
            <a:round/>
          </a:ln>
        </p:spPr>
        <p:style>
          <a:lnRef idx="0"/>
          <a:fillRef idx="0"/>
          <a:effectRef idx="0"/>
          <a:fontRef idx="minor"/>
        </p:style>
      </p:sp>
    </p:spTree>
  </p:cSld>
  <p:transition>
    <p:wipe dir="l"/>
  </p:transition>
</p:sld>
</file>

<file path=ppt/slides/slide2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14" name="TextShape 1"/>
          <p:cNvSpPr txBox="1"/>
          <p:nvPr/>
        </p:nvSpPr>
        <p:spPr>
          <a:xfrm>
            <a:off x="722160" y="4406760"/>
            <a:ext cx="7772040" cy="1361880"/>
          </a:xfrm>
          <a:prstGeom prst="rect">
            <a:avLst/>
          </a:prstGeom>
          <a:noFill/>
          <a:ln>
            <a:noFill/>
          </a:ln>
        </p:spPr>
        <p:txBody>
          <a:bodyPr/>
          <a:p>
            <a:pPr algn="ctr">
              <a:lnSpc>
                <a:spcPct val="120000"/>
              </a:lnSpc>
            </a:pPr>
            <a:r>
              <a:rPr lang="it-IT" sz="2800" strike="noStrike">
                <a:solidFill>
                  <a:srgbClr val="3366ff"/>
                </a:solidFill>
                <a:latin typeface="Arial"/>
              </a:rPr>
              <a:t>Step 3 - Valutazione outcome clinico:</a:t>
            </a:r>
            <a:r>
              <a:rPr lang="it-IT" sz="2800" strike="noStrike">
                <a:solidFill>
                  <a:srgbClr val="3366ff"/>
                </a:solidFill>
                <a:latin typeface="Arial"/>
              </a:rPr>
              <a:t>
</a:t>
            </a:r>
            <a:r>
              <a:rPr lang="it-IT" sz="2200" strike="noStrike">
                <a:solidFill>
                  <a:srgbClr val="3366ff"/>
                </a:solidFill>
                <a:latin typeface="Arial"/>
              </a:rPr>
              <a:t>assenze brevi per malattia (1-5 gg) (ABM)</a:t>
            </a:r>
            <a:r>
              <a:rPr lang="it-IT" sz="2800" strike="noStrike">
                <a:solidFill>
                  <a:srgbClr val="3366ff"/>
                </a:solidFill>
                <a:latin typeface="Arial"/>
              </a:rPr>
              <a:t>
</a:t>
            </a:r>
            <a:endParaRPr/>
          </a:p>
        </p:txBody>
      </p:sp>
      <p:sp>
        <p:nvSpPr>
          <p:cNvPr id="815" name="TextShape 2"/>
          <p:cNvSpPr txBox="1"/>
          <p:nvPr/>
        </p:nvSpPr>
        <p:spPr>
          <a:xfrm>
            <a:off x="722160" y="2906640"/>
            <a:ext cx="7772040" cy="1499760"/>
          </a:xfrm>
          <a:prstGeom prst="rect">
            <a:avLst/>
          </a:prstGeom>
          <a:noFill/>
          <a:ln>
            <a:noFill/>
          </a:ln>
        </p:spPr>
        <p:txBody>
          <a:bodyPr anchor="b"/>
          <a:p>
            <a:endParaRPr/>
          </a:p>
        </p:txBody>
      </p:sp>
      <p:sp>
        <p:nvSpPr>
          <p:cNvPr id="816" name="CustomShape 3"/>
          <p:cNvSpPr/>
          <p:nvPr/>
        </p:nvSpPr>
        <p:spPr>
          <a:xfrm>
            <a:off x="181800" y="2267640"/>
            <a:ext cx="1924200" cy="769320"/>
          </a:xfrm>
          <a:prstGeom prst="chevron">
            <a:avLst>
              <a:gd name="adj" fmla="val 5000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Calibri"/>
              </a:rPr>
              <a:t>Step 1 - Valutazione psicologica</a:t>
            </a:r>
            <a:endParaRPr/>
          </a:p>
        </p:txBody>
      </p:sp>
      <p:sp>
        <p:nvSpPr>
          <p:cNvPr id="817" name="CustomShape 4"/>
          <p:cNvSpPr/>
          <p:nvPr/>
        </p:nvSpPr>
        <p:spPr>
          <a:xfrm>
            <a:off x="1913760" y="2267640"/>
            <a:ext cx="1924200" cy="769320"/>
          </a:xfrm>
          <a:prstGeom prst="chevron">
            <a:avLst>
              <a:gd name="adj" fmla="val 5000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Calibri"/>
              </a:rPr>
              <a:t>Step 2 - Valutazione stress lavoro-correlato </a:t>
            </a:r>
            <a:endParaRPr/>
          </a:p>
        </p:txBody>
      </p:sp>
      <p:sp>
        <p:nvSpPr>
          <p:cNvPr id="818" name="CustomShape 5"/>
          <p:cNvSpPr/>
          <p:nvPr/>
        </p:nvSpPr>
        <p:spPr>
          <a:xfrm>
            <a:off x="3645720" y="2267640"/>
            <a:ext cx="1924200" cy="769320"/>
          </a:xfrm>
          <a:prstGeom prst="chevron">
            <a:avLst>
              <a:gd name="adj" fmla="val 5000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Calibri"/>
              </a:rPr>
              <a:t>Step 3 - Valutazione outcome clinico</a:t>
            </a:r>
            <a:endParaRPr/>
          </a:p>
        </p:txBody>
      </p:sp>
      <p:sp>
        <p:nvSpPr>
          <p:cNvPr id="819" name="CustomShape 6"/>
          <p:cNvSpPr/>
          <p:nvPr/>
        </p:nvSpPr>
        <p:spPr>
          <a:xfrm>
            <a:off x="5377680" y="2267640"/>
            <a:ext cx="1924200" cy="769320"/>
          </a:xfrm>
          <a:prstGeom prst="chevron">
            <a:avLst>
              <a:gd name="adj" fmla="val 5000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Calibri"/>
              </a:rPr>
              <a:t>Step 4 - Valutazione neurofisiologica</a:t>
            </a:r>
            <a:endParaRPr/>
          </a:p>
        </p:txBody>
      </p:sp>
      <p:sp>
        <p:nvSpPr>
          <p:cNvPr id="820" name="CustomShape 7"/>
          <p:cNvSpPr/>
          <p:nvPr/>
        </p:nvSpPr>
        <p:spPr>
          <a:xfrm>
            <a:off x="7110000" y="2267640"/>
            <a:ext cx="1924200" cy="769320"/>
          </a:xfrm>
          <a:prstGeom prst="chevron">
            <a:avLst>
              <a:gd name="adj" fmla="val 5000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Calibri"/>
              </a:rPr>
              <a:t>Step 5 - Prevenzione</a:t>
            </a:r>
            <a:endParaRPr/>
          </a:p>
        </p:txBody>
      </p:sp>
      <p:sp>
        <p:nvSpPr>
          <p:cNvPr id="821" name="CustomShape 8"/>
          <p:cNvSpPr/>
          <p:nvPr/>
        </p:nvSpPr>
        <p:spPr>
          <a:xfrm>
            <a:off x="1220400" y="548640"/>
            <a:ext cx="6432480" cy="914760"/>
          </a:xfrm>
          <a:prstGeom prst="rect">
            <a:avLst/>
          </a:prstGeom>
          <a:noFill/>
          <a:ln>
            <a:noFill/>
          </a:ln>
        </p:spPr>
        <p:style>
          <a:lnRef idx="0"/>
          <a:fillRef idx="0"/>
          <a:effectRef idx="0"/>
          <a:fontRef idx="minor"/>
        </p:style>
        <p:txBody>
          <a:bodyPr wrap="none"/>
          <a:p>
            <a:pPr algn="ctr">
              <a:lnSpc>
                <a:spcPct val="100000"/>
              </a:lnSpc>
            </a:pPr>
            <a:r>
              <a:rPr b="1" lang="it-IT" sz="5400" strike="noStrike">
                <a:solidFill>
                  <a:srgbClr val="f9f3dd"/>
                </a:solidFill>
                <a:latin typeface="Arial"/>
              </a:rPr>
              <a:t>dal 2009 al 2016 ….</a:t>
            </a:r>
            <a:endParaRPr/>
          </a:p>
        </p:txBody>
      </p:sp>
    </p:spTree>
  </p:cSld>
  <p:timing>
    <p:tnLst>
      <p:par>
        <p:cTn id="257" dur="indefinite" restart="never" nodeType="tmRoot">
          <p:childTnLst>
            <p:seq>
              <p:cTn id="258" dur="indefinite" nodeType="mainSeq">
                <p:childTnLst>
                  <p:par>
                    <p:cTn id="259" fill="hold">
                      <p:stCondLst>
                        <p:cond delay="indefinite"/>
                      </p:stCondLst>
                      <p:childTnLst>
                        <p:par>
                          <p:cTn id="260" fill="hold">
                            <p:stCondLst>
                              <p:cond delay="0"/>
                            </p:stCondLst>
                            <p:childTnLst>
                              <p:par>
                                <p:cTn id="261" nodeType="clickEffect" fill="hold" presetClass="entr" presetID="2" presetSubtype="8">
                                  <p:stCondLst>
                                    <p:cond delay="0"/>
                                  </p:stCondLst>
                                  <p:childTnLst>
                                    <p:set>
                                      <p:cBhvr>
                                        <p:cTn id="262" dur="1" fill="hold">
                                          <p:stCondLst>
                                            <p:cond delay="0"/>
                                          </p:stCondLst>
                                        </p:cTn>
                                        <p:attrNameLst>
                                          <p:attrName>style.visibility</p:attrName>
                                        </p:attrNameLst>
                                      </p:cBhvr>
                                      <p:to>
                                        <p:strVal val="visible"/>
                                      </p:to>
                                    </p:set>
                                    <p:anim calcmode="lin" valueType="num">
                                      <p:cBhvr additive="repl">
                                        <p:cTn id="263" dur="500" fill="hold"/>
                                        <p:attrNameLst>
                                          <p:attrName>ppt_x</p:attrName>
                                        </p:attrNameLst>
                                      </p:cBhvr>
                                      <p:tavLst>
                                        <p:tav tm="0">
                                          <p:val>
                                            <p:strVal val="0-#ppt_w/2"/>
                                          </p:val>
                                        </p:tav>
                                        <p:tav tm="100000">
                                          <p:val>
                                            <p:strVal val="#ppt_x"/>
                                          </p:val>
                                        </p:tav>
                                      </p:tavLst>
                                    </p:anim>
                                    <p:anim calcmode="lin" valueType="num">
                                      <p:cBhvr additive="repl">
                                        <p:cTn id="264" dur="500" fill="hold"/>
                                        <p:attrNameLst>
                                          <p:attrName>ppt_y</p:attrName>
                                        </p:attrNameLst>
                                      </p:cBhvr>
                                      <p:tavLst>
                                        <p:tav tm="0">
                                          <p:val>
                                            <p:strVal val="#ppt_y"/>
                                          </p:val>
                                        </p:tav>
                                        <p:tav tm="100000">
                                          <p:val>
                                            <p:strVal val="#ppt_y"/>
                                          </p:val>
                                        </p:tav>
                                      </p:tavLst>
                                    </p:anim>
                                  </p:childTnLst>
                                </p:cTn>
                              </p:par>
                            </p:childTnLst>
                          </p:cTn>
                        </p:par>
                        <p:par>
                          <p:cTn id="265" fill="hold">
                            <p:stCondLst>
                              <p:cond delay="500"/>
                            </p:stCondLst>
                            <p:childTnLst>
                              <p:par>
                                <p:cTn id="266" nodeType="afterEffect" fill="hold" presetClass="entr" presetID="2" presetSubtype="8">
                                  <p:stCondLst>
                                    <p:cond delay="0"/>
                                  </p:stCondLst>
                                  <p:childTnLst>
                                    <p:set>
                                      <p:cBhvr>
                                        <p:cTn id="267" dur="1" fill="hold">
                                          <p:stCondLst>
                                            <p:cond delay="0"/>
                                          </p:stCondLst>
                                        </p:cTn>
                                        <p:attrNameLst>
                                          <p:attrName>style.visibility</p:attrName>
                                        </p:attrNameLst>
                                      </p:cBhvr>
                                      <p:to>
                                        <p:strVal val="visible"/>
                                      </p:to>
                                    </p:set>
                                    <p:anim calcmode="lin" valueType="num">
                                      <p:cBhvr additive="repl">
                                        <p:cTn id="268" dur="500" fill="hold"/>
                                        <p:attrNameLst>
                                          <p:attrName>ppt_x</p:attrName>
                                        </p:attrNameLst>
                                      </p:cBhvr>
                                      <p:tavLst>
                                        <p:tav tm="0">
                                          <p:val>
                                            <p:strVal val="0-#ppt_w/2"/>
                                          </p:val>
                                        </p:tav>
                                        <p:tav tm="100000">
                                          <p:val>
                                            <p:strVal val="#ppt_x"/>
                                          </p:val>
                                        </p:tav>
                                      </p:tavLst>
                                    </p:anim>
                                    <p:anim calcmode="lin" valueType="num">
                                      <p:cBhvr additive="repl">
                                        <p:cTn id="269" dur="500" fill="hold"/>
                                        <p:attrNameLst>
                                          <p:attrName>ppt_y</p:attrName>
                                        </p:attrNameLst>
                                      </p:cBhvr>
                                      <p:tavLst>
                                        <p:tav tm="0">
                                          <p:val>
                                            <p:strVal val="#ppt_y"/>
                                          </p:val>
                                        </p:tav>
                                        <p:tav tm="100000">
                                          <p:val>
                                            <p:strVal val="#ppt_y"/>
                                          </p:val>
                                        </p:tav>
                                      </p:tavLst>
                                    </p:anim>
                                  </p:childTnLst>
                                </p:cTn>
                              </p:par>
                            </p:childTnLst>
                          </p:cTn>
                        </p:par>
                        <p:par>
                          <p:cTn id="270" fill="hold">
                            <p:stCondLst>
                              <p:cond delay="1000"/>
                            </p:stCondLst>
                            <p:childTnLst>
                              <p:par>
                                <p:cTn id="271" nodeType="afterEffect" fill="hold" presetClass="entr" presetID="2" presetSubtype="8">
                                  <p:stCondLst>
                                    <p:cond delay="0"/>
                                  </p:stCondLst>
                                  <p:childTnLst>
                                    <p:set>
                                      <p:cBhvr>
                                        <p:cTn id="272" dur="1" fill="hold">
                                          <p:stCondLst>
                                            <p:cond delay="0"/>
                                          </p:stCondLst>
                                        </p:cTn>
                                        <p:attrNameLst>
                                          <p:attrName>style.visibility</p:attrName>
                                        </p:attrNameLst>
                                      </p:cBhvr>
                                      <p:to>
                                        <p:strVal val="visible"/>
                                      </p:to>
                                    </p:set>
                                    <p:anim calcmode="lin" valueType="num">
                                      <p:cBhvr additive="repl">
                                        <p:cTn id="273" dur="500" fill="hold"/>
                                        <p:attrNameLst>
                                          <p:attrName>ppt_x</p:attrName>
                                        </p:attrNameLst>
                                      </p:cBhvr>
                                      <p:tavLst>
                                        <p:tav tm="0">
                                          <p:val>
                                            <p:strVal val="0-#ppt_w/2"/>
                                          </p:val>
                                        </p:tav>
                                        <p:tav tm="100000">
                                          <p:val>
                                            <p:strVal val="#ppt_x"/>
                                          </p:val>
                                        </p:tav>
                                      </p:tavLst>
                                    </p:anim>
                                    <p:anim calcmode="lin" valueType="num">
                                      <p:cBhvr additive="repl">
                                        <p:cTn id="274" dur="500" fill="hold"/>
                                        <p:attrNameLst>
                                          <p:attrName>ppt_y</p:attrName>
                                        </p:attrNameLst>
                                      </p:cBhvr>
                                      <p:tavLst>
                                        <p:tav tm="0">
                                          <p:val>
                                            <p:strVal val="#ppt_y"/>
                                          </p:val>
                                        </p:tav>
                                        <p:tav tm="100000">
                                          <p:val>
                                            <p:strVal val="#ppt_y"/>
                                          </p:val>
                                        </p:tav>
                                      </p:tavLst>
                                    </p:anim>
                                  </p:childTnLst>
                                </p:cTn>
                              </p:par>
                            </p:childTnLst>
                          </p:cTn>
                        </p:par>
                        <p:par>
                          <p:cTn id="275" fill="hold">
                            <p:stCondLst>
                              <p:cond delay="1500"/>
                            </p:stCondLst>
                            <p:childTnLst>
                              <p:par>
                                <p:cTn id="276" nodeType="afterEffect" fill="hold" presetClass="entr" presetID="2" presetSubtype="8">
                                  <p:stCondLst>
                                    <p:cond delay="0"/>
                                  </p:stCondLst>
                                  <p:childTnLst>
                                    <p:set>
                                      <p:cBhvr>
                                        <p:cTn id="277" dur="1" fill="hold">
                                          <p:stCondLst>
                                            <p:cond delay="0"/>
                                          </p:stCondLst>
                                        </p:cTn>
                                        <p:attrNameLst>
                                          <p:attrName>style.visibility</p:attrName>
                                        </p:attrNameLst>
                                      </p:cBhvr>
                                      <p:to>
                                        <p:strVal val="visible"/>
                                      </p:to>
                                    </p:set>
                                    <p:anim calcmode="lin" valueType="num">
                                      <p:cBhvr additive="repl">
                                        <p:cTn id="278" dur="500" fill="hold"/>
                                        <p:attrNameLst>
                                          <p:attrName>ppt_x</p:attrName>
                                        </p:attrNameLst>
                                      </p:cBhvr>
                                      <p:tavLst>
                                        <p:tav tm="0">
                                          <p:val>
                                            <p:strVal val="0-#ppt_w/2"/>
                                          </p:val>
                                        </p:tav>
                                        <p:tav tm="100000">
                                          <p:val>
                                            <p:strVal val="#ppt_x"/>
                                          </p:val>
                                        </p:tav>
                                      </p:tavLst>
                                    </p:anim>
                                    <p:anim calcmode="lin" valueType="num">
                                      <p:cBhvr additive="repl">
                                        <p:cTn id="279" dur="500" fill="hold"/>
                                        <p:attrNameLst>
                                          <p:attrName>ppt_y</p:attrName>
                                        </p:attrNameLst>
                                      </p:cBhvr>
                                      <p:tavLst>
                                        <p:tav tm="0">
                                          <p:val>
                                            <p:strVal val="#ppt_y"/>
                                          </p:val>
                                        </p:tav>
                                        <p:tav tm="100000">
                                          <p:val>
                                            <p:strVal val="#ppt_y"/>
                                          </p:val>
                                        </p:tav>
                                      </p:tavLst>
                                    </p:anim>
                                  </p:childTnLst>
                                </p:cTn>
                              </p:par>
                            </p:childTnLst>
                          </p:cTn>
                        </p:par>
                        <p:par>
                          <p:cTn id="280" fill="hold">
                            <p:stCondLst>
                              <p:cond delay="2000"/>
                            </p:stCondLst>
                            <p:childTnLst>
                              <p:par>
                                <p:cTn id="281" nodeType="afterEffect" fill="hold" presetClass="entr" presetID="2" presetSubtype="8">
                                  <p:stCondLst>
                                    <p:cond delay="0"/>
                                  </p:stCondLst>
                                  <p:childTnLst>
                                    <p:set>
                                      <p:cBhvr>
                                        <p:cTn id="282" dur="1" fill="hold">
                                          <p:stCondLst>
                                            <p:cond delay="0"/>
                                          </p:stCondLst>
                                        </p:cTn>
                                        <p:attrNameLst>
                                          <p:attrName>style.visibility</p:attrName>
                                        </p:attrNameLst>
                                      </p:cBhvr>
                                      <p:to>
                                        <p:strVal val="visible"/>
                                      </p:to>
                                    </p:set>
                                    <p:anim calcmode="lin" valueType="num">
                                      <p:cBhvr additive="repl">
                                        <p:cTn id="283" dur="500" fill="hold"/>
                                        <p:attrNameLst>
                                          <p:attrName>ppt_x</p:attrName>
                                        </p:attrNameLst>
                                      </p:cBhvr>
                                      <p:tavLst>
                                        <p:tav tm="0">
                                          <p:val>
                                            <p:strVal val="0-#ppt_w/2"/>
                                          </p:val>
                                        </p:tav>
                                        <p:tav tm="100000">
                                          <p:val>
                                            <p:strVal val="#ppt_x"/>
                                          </p:val>
                                        </p:tav>
                                      </p:tavLst>
                                    </p:anim>
                                    <p:anim calcmode="lin" valueType="num">
                                      <p:cBhvr additive="repl">
                                        <p:cTn id="284" dur="500" fill="hold"/>
                                        <p:attrNameLst>
                                          <p:attrName>ppt_y</p:attrName>
                                        </p:attrNameLst>
                                      </p:cBhvr>
                                      <p:tavLst>
                                        <p:tav tm="0">
                                          <p:val>
                                            <p:strVal val="#ppt_y"/>
                                          </p:val>
                                        </p:tav>
                                        <p:tav tm="100000">
                                          <p:val>
                                            <p:strVal val="#ppt_y"/>
                                          </p:val>
                                        </p:tav>
                                      </p:tavLst>
                                    </p:anim>
                                  </p:childTnLst>
                                </p:cTn>
                              </p:par>
                            </p:childTnLst>
                          </p:cTn>
                        </p:par>
                        <p:par>
                          <p:cTn id="285" fill="hold">
                            <p:stCondLst>
                              <p:cond delay="2500"/>
                            </p:stCondLst>
                            <p:childTnLst>
                              <p:par>
                                <p:cTn id="286" nodeType="afterEffect" fill="hold" presetClass="exit" presetID="9">
                                  <p:stCondLst>
                                    <p:cond delay="0"/>
                                  </p:stCondLst>
                                  <p:childTnLst>
                                    <p:animEffect filter="dissolve" transition="in">
                                      <p:cBhvr additive="repl">
                                        <p:cTn id="287" dur="500"/>
                                      </p:cBhvr>
                                    </p:animEffect>
                                    <p:set>
                                      <p:cBhvr>
                                        <p:cTn id="288" dur="1" fill="hold">
                                          <p:stCondLst>
                                            <p:cond delay="499"/>
                                          </p:stCondLst>
                                        </p:cTn>
                                        <p:attrNameLst>
                                          <p:attrName>style.visibility</p:attrName>
                                        </p:attrNameLst>
                                      </p:cBhvr>
                                      <p:to>
                                        <p:strVal val="hidden"/>
                                      </p:to>
                                    </p:set>
                                  </p:childTnLst>
                                </p:cTn>
                              </p:par>
                              <p:par>
                                <p:cTn id="289" nodeType="withEffect" fill="hold" presetClass="exit" presetID="9">
                                  <p:stCondLst>
                                    <p:cond delay="0"/>
                                  </p:stCondLst>
                                  <p:childTnLst>
                                    <p:animEffect filter="dissolve" transition="in">
                                      <p:cBhvr additive="repl">
                                        <p:cTn id="290" dur="500"/>
                                      </p:cBhvr>
                                    </p:animEffect>
                                    <p:set>
                                      <p:cBhvr>
                                        <p:cTn id="291" dur="1" fill="hold">
                                          <p:stCondLst>
                                            <p:cond delay="499"/>
                                          </p:stCondLst>
                                        </p:cTn>
                                        <p:attrNameLst>
                                          <p:attrName>style.visibility</p:attrName>
                                        </p:attrNameLst>
                                      </p:cBhvr>
                                      <p:to>
                                        <p:strVal val="hidden"/>
                                      </p:to>
                                    </p:set>
                                  </p:childTnLst>
                                </p:cTn>
                              </p:par>
                              <p:par>
                                <p:cTn id="292" nodeType="withEffect" fill="hold" presetClass="emph" presetID="1" presetSubtype="2">
                                  <p:stCondLst>
                                    <p:cond delay="0"/>
                                  </p:stCondLst>
                                  <p:childTnLst>
                                    <p:set>
                                      <p:cBhvr>
                                        <p:cTn id="293" dur="2000" fill="hold"/>
                                        <p:attrNameLst>
                                          <p:attrName/>
                                        </p:attrNameLst>
                                      </p:cBhvr>
                                      <p:to/>
                                    </p:set>
                                    <p:set>
                                      <p:cBhvr>
                                        <p:cTn id="294" dur="2000" fill="hold"/>
                                      </p:cBhvr>
                                      <p:to/>
                                    </p:set>
                                  </p:childTnLst>
                                </p:cTn>
                              </p:par>
                              <p:par>
                                <p:cTn id="295" nodeType="withEffect" fill="hold" presetClass="entr" presetID="1">
                                  <p:stCondLst>
                                    <p:cond delay="0"/>
                                  </p:stCondLst>
                                  <p:childTnLst>
                                    <p:set>
                                      <p:cBhvr>
                                        <p:cTn id="296" dur="1" fill="hold">
                                          <p:stCondLst>
                                            <p:cond delay="0"/>
                                          </p:stCondLst>
                                        </p:cTn>
                                        <p:tgtEl>
                                          <p:spTgt spid="814"/>
                                        </p:tgtEl>
                                        <p:attrNameLst>
                                          <p:attrName>style.visibility</p:attrName>
                                        </p:attrNameLst>
                                      </p:cBhvr>
                                      <p:to>
                                        <p:strVal val="visible"/>
                                      </p:to>
                                    </p:se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22" name="TextShape 1"/>
          <p:cNvSpPr txBox="1"/>
          <p:nvPr/>
        </p:nvSpPr>
        <p:spPr>
          <a:xfrm>
            <a:off x="467640" y="1927440"/>
            <a:ext cx="8074800" cy="3877560"/>
          </a:xfrm>
          <a:prstGeom prst="rect">
            <a:avLst/>
          </a:prstGeom>
          <a:noFill/>
          <a:ln>
            <a:noFill/>
          </a:ln>
        </p:spPr>
        <p:txBody>
          <a:bodyPr/>
          <a:p>
            <a:pPr>
              <a:lnSpc>
                <a:spcPct val="100000"/>
              </a:lnSpc>
              <a:buFont typeface="Arial"/>
              <a:buChar char="•"/>
            </a:pPr>
            <a:r>
              <a:rPr lang="it-IT" sz="1600" strike="noStrike">
                <a:solidFill>
                  <a:srgbClr val="0000ff"/>
                </a:solidFill>
                <a:latin typeface="Calibri"/>
              </a:rPr>
              <a:t>LO STRESS PREDICE L’ASSENTEISMO</a:t>
            </a:r>
            <a:endParaRPr/>
          </a:p>
          <a:p>
            <a:pPr>
              <a:lnSpc>
                <a:spcPct val="100000"/>
              </a:lnSpc>
            </a:pPr>
            <a:endParaRPr/>
          </a:p>
          <a:p>
            <a:pPr>
              <a:lnSpc>
                <a:spcPct val="100000"/>
              </a:lnSpc>
              <a:buFont typeface="Arial"/>
              <a:buChar char="•"/>
            </a:pPr>
            <a:r>
              <a:rPr lang="it-IT" sz="1600" strike="noStrike">
                <a:solidFill>
                  <a:srgbClr val="000000"/>
                </a:solidFill>
                <a:latin typeface="Calibri"/>
              </a:rPr>
              <a:t>Le variabili </a:t>
            </a:r>
            <a:r>
              <a:rPr i="1" lang="it-IT" sz="1600" strike="noStrike">
                <a:solidFill>
                  <a:srgbClr val="c00000"/>
                </a:solidFill>
                <a:latin typeface="Calibri"/>
              </a:rPr>
              <a:t>controllo </a:t>
            </a:r>
            <a:r>
              <a:rPr lang="it-IT" sz="1600" strike="noStrike">
                <a:solidFill>
                  <a:srgbClr val="000000"/>
                </a:solidFill>
                <a:latin typeface="Calibri"/>
              </a:rPr>
              <a:t>JCQ</a:t>
            </a:r>
            <a:r>
              <a:rPr i="1" lang="it-IT" sz="1600" strike="noStrike">
                <a:solidFill>
                  <a:srgbClr val="c00000"/>
                </a:solidFill>
                <a:latin typeface="Calibri"/>
              </a:rPr>
              <a:t>, compenso </a:t>
            </a:r>
            <a:r>
              <a:rPr lang="it-IT" sz="1600" strike="noStrike">
                <a:solidFill>
                  <a:srgbClr val="000000"/>
                </a:solidFill>
                <a:latin typeface="Calibri"/>
              </a:rPr>
              <a:t>ERI</a:t>
            </a:r>
            <a:r>
              <a:rPr i="1" lang="it-IT" sz="1600" strike="noStrike">
                <a:solidFill>
                  <a:srgbClr val="c00000"/>
                </a:solidFill>
                <a:latin typeface="Calibri"/>
              </a:rPr>
              <a:t>, e supporto </a:t>
            </a:r>
            <a:r>
              <a:rPr lang="it-IT" sz="1600" strike="noStrike">
                <a:solidFill>
                  <a:srgbClr val="000000"/>
                </a:solidFill>
                <a:latin typeface="Calibri"/>
              </a:rPr>
              <a:t>JCQ sono negativamente associate con le </a:t>
            </a:r>
            <a:r>
              <a:rPr lang="it-IT" sz="1600" strike="noStrike">
                <a:solidFill>
                  <a:srgbClr val="c00000"/>
                </a:solidFill>
                <a:latin typeface="Calibri"/>
              </a:rPr>
              <a:t>frequenza delle assenze per malattie </a:t>
            </a:r>
            <a:r>
              <a:rPr lang="it-IT" sz="1600" strike="noStrike">
                <a:solidFill>
                  <a:srgbClr val="000000"/>
                </a:solidFill>
                <a:latin typeface="Calibri"/>
              </a:rPr>
              <a:t>e con le assenze di breve durata </a:t>
            </a:r>
            <a:r>
              <a:rPr lang="it-IT" sz="1400" strike="noStrike">
                <a:solidFill>
                  <a:srgbClr val="000000"/>
                </a:solidFill>
                <a:latin typeface="Calibri"/>
              </a:rPr>
              <a:t>(</a:t>
            </a:r>
            <a:r>
              <a:rPr i="1" lang="it-IT" sz="1400" strike="noStrike">
                <a:solidFill>
                  <a:srgbClr val="000000"/>
                </a:solidFill>
                <a:latin typeface="Calibri"/>
              </a:rPr>
              <a:t>Magnavita &amp; Garbarino, 2013</a:t>
            </a:r>
            <a:r>
              <a:rPr lang="it-IT" sz="1400" strike="noStrike">
                <a:solidFill>
                  <a:srgbClr val="000000"/>
                </a:solidFill>
                <a:latin typeface="Calibri"/>
              </a:rPr>
              <a:t>)</a:t>
            </a:r>
            <a:endParaRPr/>
          </a:p>
          <a:p>
            <a:pPr>
              <a:lnSpc>
                <a:spcPct val="100000"/>
              </a:lnSpc>
              <a:buFont typeface="Arial"/>
              <a:buChar char="•"/>
            </a:pPr>
            <a:r>
              <a:rPr lang="it-IT" sz="1600" strike="noStrike">
                <a:solidFill>
                  <a:srgbClr val="000000"/>
                </a:solidFill>
                <a:latin typeface="Calibri"/>
              </a:rPr>
              <a:t>Le variabili </a:t>
            </a:r>
            <a:r>
              <a:rPr i="1" lang="it-IT" sz="1600" strike="noStrike">
                <a:solidFill>
                  <a:srgbClr val="c00000"/>
                </a:solidFill>
                <a:latin typeface="Calibri"/>
              </a:rPr>
              <a:t>richieste </a:t>
            </a:r>
            <a:r>
              <a:rPr lang="it-IT" sz="1600" strike="noStrike">
                <a:solidFill>
                  <a:srgbClr val="000000"/>
                </a:solidFill>
                <a:latin typeface="Calibri"/>
              </a:rPr>
              <a:t>JCQ </a:t>
            </a:r>
            <a:r>
              <a:rPr i="1" lang="it-IT" sz="1600" strike="noStrike">
                <a:solidFill>
                  <a:srgbClr val="c00000"/>
                </a:solidFill>
                <a:latin typeface="Calibri"/>
              </a:rPr>
              <a:t>e sforzo </a:t>
            </a:r>
            <a:r>
              <a:rPr lang="it-IT" sz="1600" strike="noStrike">
                <a:solidFill>
                  <a:srgbClr val="000000"/>
                </a:solidFill>
                <a:latin typeface="Calibri"/>
              </a:rPr>
              <a:t>ERI sono positivamente associate con il </a:t>
            </a:r>
            <a:r>
              <a:rPr lang="it-IT" sz="1600" strike="noStrike">
                <a:solidFill>
                  <a:srgbClr val="c00000"/>
                </a:solidFill>
                <a:latin typeface="Calibri"/>
              </a:rPr>
              <a:t>numero di giorni persi </a:t>
            </a:r>
            <a:r>
              <a:rPr lang="it-IT" sz="1600" strike="noStrike">
                <a:solidFill>
                  <a:srgbClr val="000000"/>
                </a:solidFill>
                <a:latin typeface="Calibri"/>
              </a:rPr>
              <a:t>per malattia </a:t>
            </a:r>
            <a:r>
              <a:rPr i="1" lang="it-IT" sz="1400" strike="noStrike">
                <a:solidFill>
                  <a:srgbClr val="000000"/>
                </a:solidFill>
                <a:latin typeface="Calibri"/>
              </a:rPr>
              <a:t>(Magnavita &amp; Garbarino, 2013</a:t>
            </a:r>
            <a:r>
              <a:rPr lang="it-IT" sz="1400" strike="noStrike">
                <a:solidFill>
                  <a:srgbClr val="000000"/>
                </a:solidFill>
                <a:latin typeface="Calibri"/>
              </a:rPr>
              <a:t>).</a:t>
            </a:r>
            <a:endParaRPr/>
          </a:p>
          <a:p>
            <a:pPr>
              <a:lnSpc>
                <a:spcPct val="100000"/>
              </a:lnSpc>
              <a:buFont typeface="Arial"/>
              <a:buChar char="•"/>
            </a:pPr>
            <a:r>
              <a:rPr lang="it-IT" sz="1600" strike="noStrike">
                <a:solidFill>
                  <a:srgbClr val="000000"/>
                </a:solidFill>
                <a:latin typeface="Calibri"/>
              </a:rPr>
              <a:t>Esiste una </a:t>
            </a:r>
            <a:r>
              <a:rPr lang="it-IT" sz="1600" strike="noStrike">
                <a:solidFill>
                  <a:srgbClr val="c00000"/>
                </a:solidFill>
                <a:latin typeface="Calibri"/>
              </a:rPr>
              <a:t>associazione positiva</a:t>
            </a:r>
            <a:r>
              <a:rPr lang="it-IT" sz="1600" strike="noStrike">
                <a:solidFill>
                  <a:srgbClr val="000000"/>
                </a:solidFill>
                <a:latin typeface="Calibri"/>
              </a:rPr>
              <a:t>, anche se debole, </a:t>
            </a:r>
            <a:r>
              <a:rPr lang="it-IT" sz="1600" strike="noStrike">
                <a:solidFill>
                  <a:srgbClr val="c00000"/>
                </a:solidFill>
                <a:latin typeface="Calibri"/>
              </a:rPr>
              <a:t>tra assenze fatte nell’anno precedente e stress misurato nell’anno successivo.</a:t>
            </a:r>
            <a:endParaRPr/>
          </a:p>
          <a:p>
            <a:pPr>
              <a:lnSpc>
                <a:spcPct val="100000"/>
              </a:lnSpc>
            </a:pPr>
            <a:endParaRPr/>
          </a:p>
          <a:p>
            <a:pPr>
              <a:lnSpc>
                <a:spcPct val="100000"/>
              </a:lnSpc>
            </a:pPr>
            <a:endParaRPr/>
          </a:p>
        </p:txBody>
      </p:sp>
      <p:pic>
        <p:nvPicPr>
          <p:cNvPr id="823" name="Immagine 2" descr=""/>
          <p:cNvPicPr/>
          <p:nvPr/>
        </p:nvPicPr>
        <p:blipFill>
          <a:blip r:embed="rId1"/>
          <a:stretch/>
        </p:blipFill>
        <p:spPr>
          <a:xfrm>
            <a:off x="107640" y="4869000"/>
            <a:ext cx="8863920" cy="1804320"/>
          </a:xfrm>
          <a:prstGeom prst="rect">
            <a:avLst/>
          </a:prstGeom>
          <a:ln>
            <a:noFill/>
          </a:ln>
        </p:spPr>
      </p:pic>
      <p:pic>
        <p:nvPicPr>
          <p:cNvPr id="824" name="Immagine 4" descr=""/>
          <p:cNvPicPr/>
          <p:nvPr/>
        </p:nvPicPr>
        <p:blipFill>
          <a:blip r:embed="rId2"/>
          <a:stretch/>
        </p:blipFill>
        <p:spPr>
          <a:xfrm>
            <a:off x="8062560" y="33840"/>
            <a:ext cx="1058400" cy="1398600"/>
          </a:xfrm>
          <a:prstGeom prst="rect">
            <a:avLst/>
          </a:prstGeom>
          <a:ln>
            <a:noFill/>
          </a:ln>
          <a:effectLst>
            <a:outerShdw algn="tl" blurRad="292100" dir="2700000" dist="139700" rotWithShape="0">
              <a:srgbClr val="333333">
                <a:alpha val="65000"/>
              </a:srgbClr>
            </a:outerShdw>
          </a:effectLst>
        </p:spPr>
      </p:pic>
      <p:pic>
        <p:nvPicPr>
          <p:cNvPr id="825" name="Picture 3" descr=""/>
          <p:cNvPicPr/>
          <p:nvPr/>
        </p:nvPicPr>
        <p:blipFill>
          <a:blip r:embed="rId3"/>
          <a:srcRect l="0" t="26188" r="0" b="46841"/>
          <a:stretch/>
        </p:blipFill>
        <p:spPr>
          <a:xfrm>
            <a:off x="10440" y="116640"/>
            <a:ext cx="7102440" cy="1367640"/>
          </a:xfrm>
          <a:prstGeom prst="rect">
            <a:avLst/>
          </a:prstGeom>
          <a:ln>
            <a:noFill/>
          </a:ln>
        </p:spPr>
      </p:pic>
      <p:pic>
        <p:nvPicPr>
          <p:cNvPr id="826" name="Picture 3" descr=""/>
          <p:cNvPicPr/>
          <p:nvPr/>
        </p:nvPicPr>
        <p:blipFill>
          <a:blip r:embed="rId4"/>
          <a:srcRect l="0" t="8576" r="0" b="82409"/>
          <a:stretch/>
        </p:blipFill>
        <p:spPr>
          <a:xfrm>
            <a:off x="539640" y="1484640"/>
            <a:ext cx="6246000" cy="401400"/>
          </a:xfrm>
          <a:prstGeom prst="rect">
            <a:avLst/>
          </a:prstGeom>
          <a:ln>
            <a:noFill/>
          </a:ln>
        </p:spPr>
      </p:pic>
      <p:pic>
        <p:nvPicPr>
          <p:cNvPr id="827" name="Picture 4" descr=""/>
          <p:cNvPicPr/>
          <p:nvPr/>
        </p:nvPicPr>
        <p:blipFill>
          <a:blip r:embed="rId5"/>
          <a:stretch/>
        </p:blipFill>
        <p:spPr>
          <a:xfrm>
            <a:off x="8028360" y="1412640"/>
            <a:ext cx="1253160" cy="601920"/>
          </a:xfrm>
          <a:prstGeom prst="rect">
            <a:avLst/>
          </a:prstGeom>
          <a:ln w="9360">
            <a:noFill/>
          </a:ln>
        </p:spPr>
      </p:pic>
      <p:sp>
        <p:nvSpPr>
          <p:cNvPr id="828" name="CustomShape 2"/>
          <p:cNvSpPr/>
          <p:nvPr/>
        </p:nvSpPr>
        <p:spPr>
          <a:xfrm>
            <a:off x="6156000" y="1556640"/>
            <a:ext cx="503640" cy="256320"/>
          </a:xfrm>
          <a:prstGeom prst="ellipse">
            <a:avLst/>
          </a:prstGeom>
          <a:noFill/>
          <a:ln w="25560">
            <a:solidFill>
              <a:srgbClr val="ff0000"/>
            </a:solidFill>
            <a:round/>
          </a:ln>
        </p:spPr>
        <p:style>
          <a:lnRef idx="0"/>
          <a:fillRef idx="0"/>
          <a:effectRef idx="0"/>
          <a:fontRef idx="minor"/>
        </p:style>
      </p:sp>
    </p:spTree>
  </p:cSld>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62" name="Picture 2" descr=""/>
          <p:cNvPicPr/>
          <p:nvPr/>
        </p:nvPicPr>
        <p:blipFill>
          <a:blip r:embed="rId1"/>
          <a:stretch/>
        </p:blipFill>
        <p:spPr>
          <a:xfrm>
            <a:off x="0" y="0"/>
            <a:ext cx="5363640" cy="859680"/>
          </a:xfrm>
          <a:prstGeom prst="rect">
            <a:avLst/>
          </a:prstGeom>
          <a:ln w="9360">
            <a:noFill/>
          </a:ln>
        </p:spPr>
      </p:pic>
      <p:sp>
        <p:nvSpPr>
          <p:cNvPr id="563" name="TextShape 1"/>
          <p:cNvSpPr txBox="1"/>
          <p:nvPr/>
        </p:nvSpPr>
        <p:spPr>
          <a:xfrm>
            <a:off x="457200" y="404640"/>
            <a:ext cx="8229240" cy="1295640"/>
          </a:xfrm>
          <a:prstGeom prst="rect">
            <a:avLst/>
          </a:prstGeom>
          <a:noFill/>
          <a:ln>
            <a:noFill/>
          </a:ln>
        </p:spPr>
        <p:txBody>
          <a:bodyPr anchor="ctr"/>
          <a:p>
            <a:pPr algn="ctr">
              <a:lnSpc>
                <a:spcPct val="100000"/>
              </a:lnSpc>
            </a:pPr>
            <a:r>
              <a:rPr lang="it-IT" sz="1600" strike="noStrike">
                <a:solidFill>
                  <a:srgbClr val="9f1b57"/>
                </a:solidFill>
                <a:latin typeface="Arial"/>
              </a:rPr>
              <a:t>... “lo </a:t>
            </a:r>
            <a:r>
              <a:rPr lang="it-IT" strike="noStrike">
                <a:solidFill>
                  <a:srgbClr val="9f1b57"/>
                </a:solidFill>
                <a:latin typeface="Arial"/>
              </a:rPr>
              <a:t>stress lavoro-correlato </a:t>
            </a:r>
            <a:r>
              <a:rPr lang="it-IT" sz="1600" strike="noStrike">
                <a:solidFill>
                  <a:srgbClr val="9f1b57"/>
                </a:solidFill>
                <a:latin typeface="Arial"/>
              </a:rPr>
              <a:t>è rappresentato </a:t>
            </a:r>
            <a:r>
              <a:rPr lang="it-IT" strike="noStrike">
                <a:solidFill>
                  <a:srgbClr val="9f1b57"/>
                </a:solidFill>
                <a:latin typeface="Arial"/>
              </a:rPr>
              <a:t>da reazioni fisiche ed emotive </a:t>
            </a:r>
            <a:r>
              <a:rPr lang="it-IT" sz="1600" strike="noStrike">
                <a:solidFill>
                  <a:srgbClr val="9f1b57"/>
                </a:solidFill>
                <a:latin typeface="Arial"/>
              </a:rPr>
              <a:t>dannose che si manifestano </a:t>
            </a:r>
            <a:r>
              <a:rPr lang="it-IT" strike="noStrike">
                <a:solidFill>
                  <a:srgbClr val="9f1b57"/>
                </a:solidFill>
                <a:latin typeface="Arial"/>
              </a:rPr>
              <a:t>quando le richieste lavorative non sono commisurate alle capacità, risorse o esigenze</a:t>
            </a:r>
            <a:r>
              <a:rPr lang="it-IT" sz="1600" strike="noStrike">
                <a:solidFill>
                  <a:srgbClr val="9f1b57"/>
                </a:solidFill>
                <a:latin typeface="Arial"/>
              </a:rPr>
              <a:t>”. </a:t>
            </a:r>
            <a:endParaRPr/>
          </a:p>
        </p:txBody>
      </p:sp>
      <p:graphicFrame>
        <p:nvGraphicFramePr>
          <p:cNvPr id="564" name="Segnaposto contenuto 6"/>
          <p:cNvGraphicFramePr/>
          <p:nvPr/>
        </p:nvGraphicFramePr>
        <p:xfrm>
          <a:off x="642960" y="1500120"/>
          <a:ext cx="8229240" cy="4525560"/>
        </p:xfrm>
        <a:graphic>
          <a:graphicData uri="http://schemas.openxmlformats.org/drawingml/2006/chart">
            <c:chart xmlns:c="http://schemas.openxmlformats.org/drawingml/2006/chart" xmlns:r="http://schemas.openxmlformats.org/officeDocument/2006/relationships" r:id="rId2"/>
          </a:graphicData>
        </a:graphic>
      </p:graphicFrame>
      <p:sp>
        <p:nvSpPr>
          <p:cNvPr id="565" name="CustomShape 2"/>
          <p:cNvSpPr/>
          <p:nvPr/>
        </p:nvSpPr>
        <p:spPr>
          <a:xfrm>
            <a:off x="4572000" y="6000840"/>
            <a:ext cx="4571640" cy="790200"/>
          </a:xfrm>
          <a:prstGeom prst="rect">
            <a:avLst/>
          </a:prstGeom>
          <a:noFill/>
          <a:ln>
            <a:noFill/>
          </a:ln>
        </p:spPr>
        <p:style>
          <a:lnRef idx="0"/>
          <a:fillRef idx="0"/>
          <a:effectRef idx="0"/>
          <a:fontRef idx="minor"/>
        </p:style>
        <p:txBody>
          <a:bodyPr lIns="90000" rIns="90000" tIns="45000" bIns="45000"/>
          <a:p>
            <a:pPr>
              <a:lnSpc>
                <a:spcPct val="100000"/>
              </a:lnSpc>
            </a:pPr>
            <a:r>
              <a:rPr lang="it-IT" sz="1200" strike="noStrike">
                <a:solidFill>
                  <a:srgbClr val="000000"/>
                </a:solidFill>
                <a:latin typeface="Arial"/>
              </a:rPr>
              <a:t>Modificata da </a:t>
            </a:r>
            <a:endParaRPr/>
          </a:p>
          <a:p>
            <a:pPr>
              <a:lnSpc>
                <a:spcPct val="100000"/>
              </a:lnSpc>
            </a:pPr>
            <a:r>
              <a:rPr b="1" lang="it-IT" sz="1200" strike="noStrike">
                <a:solidFill>
                  <a:srgbClr val="000000"/>
                </a:solidFill>
                <a:latin typeface="Arial"/>
              </a:rPr>
              <a:t>Health and Safety Executive:</a:t>
            </a:r>
            <a:endParaRPr/>
          </a:p>
          <a:p>
            <a:pPr>
              <a:lnSpc>
                <a:spcPct val="100000"/>
              </a:lnSpc>
            </a:pPr>
            <a:r>
              <a:rPr b="1" lang="it-IT" sz="1100" strike="noStrike">
                <a:solidFill>
                  <a:srgbClr val="000000"/>
                </a:solidFill>
                <a:latin typeface="Arial"/>
              </a:rPr>
              <a:t>Self-reported work-related illness and workplace injuries in 2008/09: Results from the Labour Force Survey </a:t>
            </a:r>
            <a:endParaRPr/>
          </a:p>
        </p:txBody>
      </p:sp>
      <p:pic>
        <p:nvPicPr>
          <p:cNvPr id="566" name="Picture 3" descr=""/>
          <p:cNvPicPr/>
          <p:nvPr/>
        </p:nvPicPr>
        <p:blipFill>
          <a:blip r:embed="rId3"/>
          <a:stretch/>
        </p:blipFill>
        <p:spPr>
          <a:xfrm>
            <a:off x="4000320" y="6215040"/>
            <a:ext cx="561600" cy="542520"/>
          </a:xfrm>
          <a:prstGeom prst="rect">
            <a:avLst/>
          </a:prstGeom>
          <a:ln w="9360">
            <a:noFill/>
          </a:ln>
        </p:spPr>
      </p:pic>
      <p:sp>
        <p:nvSpPr>
          <p:cNvPr id="567" name="CustomShape 3"/>
          <p:cNvSpPr/>
          <p:nvPr/>
        </p:nvSpPr>
        <p:spPr>
          <a:xfrm>
            <a:off x="319680" y="1647000"/>
            <a:ext cx="4262400" cy="3766680"/>
          </a:xfrm>
          <a:prstGeom prst="rect">
            <a:avLst/>
          </a:prstGeom>
          <a:solidFill>
            <a:schemeClr val="bg1"/>
          </a:solidFill>
          <a:ln>
            <a:noFill/>
          </a:ln>
        </p:spPr>
        <p:style>
          <a:lnRef idx="0"/>
          <a:fillRef idx="0"/>
          <a:effectRef idx="0"/>
          <a:fontRef idx="minor"/>
        </p:style>
        <p:txBody>
          <a:bodyPr wrap="none" lIns="90000" rIns="90000" tIns="45000" bIns="45000"/>
          <a:p>
            <a:pPr algn="r">
              <a:lnSpc>
                <a:spcPct val="200000"/>
              </a:lnSpc>
            </a:pPr>
            <a:r>
              <a:rPr lang="it-IT" sz="1050" strike="noStrike">
                <a:solidFill>
                  <a:srgbClr val="000000"/>
                </a:solidFill>
                <a:latin typeface="Arial"/>
              </a:rPr>
              <a:t>Tutte le industrie (patologie correlate al lavoro attuale o al più recente)</a:t>
            </a:r>
            <a:endParaRPr/>
          </a:p>
          <a:p>
            <a:pPr algn="r">
              <a:lnSpc>
                <a:spcPct val="200000"/>
              </a:lnSpc>
            </a:pPr>
            <a:r>
              <a:rPr lang="it-IT" sz="1050" strike="noStrike">
                <a:solidFill>
                  <a:srgbClr val="000000"/>
                </a:solidFill>
                <a:latin typeface="Arial"/>
              </a:rPr>
              <a:t>Attività di servizi personali, sociali o altre comunità</a:t>
            </a:r>
            <a:endParaRPr/>
          </a:p>
          <a:p>
            <a:pPr algn="r">
              <a:lnSpc>
                <a:spcPct val="200000"/>
              </a:lnSpc>
            </a:pPr>
            <a:r>
              <a:rPr lang="it-IT" sz="1050" strike="noStrike">
                <a:solidFill>
                  <a:srgbClr val="000000"/>
                </a:solidFill>
                <a:latin typeface="Arial"/>
              </a:rPr>
              <a:t>Ambito sociale e salute</a:t>
            </a:r>
            <a:endParaRPr/>
          </a:p>
          <a:p>
            <a:pPr algn="r">
              <a:lnSpc>
                <a:spcPct val="200000"/>
              </a:lnSpc>
            </a:pPr>
            <a:r>
              <a:rPr lang="it-IT" sz="1050" strike="noStrike">
                <a:solidFill>
                  <a:srgbClr val="000000"/>
                </a:solidFill>
                <a:latin typeface="Arial"/>
              </a:rPr>
              <a:t>Educazione</a:t>
            </a:r>
            <a:endParaRPr/>
          </a:p>
          <a:p>
            <a:pPr algn="r">
              <a:lnSpc>
                <a:spcPct val="200000"/>
              </a:lnSpc>
            </a:pPr>
            <a:r>
              <a:rPr lang="it-IT" sz="1050" strike="noStrike">
                <a:solidFill>
                  <a:srgbClr val="000000"/>
                </a:solidFill>
                <a:latin typeface="Arial"/>
              </a:rPr>
              <a:t>Sicurezza sociale e difesa</a:t>
            </a:r>
            <a:endParaRPr/>
          </a:p>
          <a:p>
            <a:pPr algn="r">
              <a:lnSpc>
                <a:spcPct val="200000"/>
              </a:lnSpc>
            </a:pPr>
            <a:r>
              <a:rPr lang="it-IT" sz="1050" strike="noStrike">
                <a:solidFill>
                  <a:srgbClr val="000000"/>
                </a:solidFill>
                <a:latin typeface="Arial"/>
              </a:rPr>
              <a:t>Finanza ed affari</a:t>
            </a:r>
            <a:endParaRPr/>
          </a:p>
          <a:p>
            <a:pPr algn="r">
              <a:lnSpc>
                <a:spcPct val="200000"/>
              </a:lnSpc>
            </a:pPr>
            <a:r>
              <a:rPr lang="it-IT" sz="1050" strike="noStrike">
                <a:solidFill>
                  <a:srgbClr val="000000"/>
                </a:solidFill>
                <a:latin typeface="Arial"/>
              </a:rPr>
              <a:t>Trasporti, comunicazioni</a:t>
            </a:r>
            <a:endParaRPr/>
          </a:p>
          <a:p>
            <a:pPr algn="r">
              <a:lnSpc>
                <a:spcPct val="200000"/>
              </a:lnSpc>
            </a:pPr>
            <a:r>
              <a:rPr lang="it-IT" sz="1050" strike="noStrike">
                <a:solidFill>
                  <a:srgbClr val="000000"/>
                </a:solidFill>
                <a:latin typeface="Arial"/>
              </a:rPr>
              <a:t>Alberghi e ristoranti</a:t>
            </a:r>
            <a:endParaRPr/>
          </a:p>
          <a:p>
            <a:pPr algn="r">
              <a:lnSpc>
                <a:spcPct val="200000"/>
              </a:lnSpc>
            </a:pPr>
            <a:r>
              <a:rPr lang="it-IT" sz="1050" strike="noStrike">
                <a:solidFill>
                  <a:srgbClr val="000000"/>
                </a:solidFill>
                <a:latin typeface="Arial"/>
              </a:rPr>
              <a:t>Costruzioni</a:t>
            </a:r>
            <a:endParaRPr/>
          </a:p>
          <a:p>
            <a:pPr algn="r">
              <a:lnSpc>
                <a:spcPct val="200000"/>
              </a:lnSpc>
            </a:pPr>
            <a:r>
              <a:rPr lang="it-IT" sz="1050" strike="noStrike">
                <a:solidFill>
                  <a:srgbClr val="000000"/>
                </a:solidFill>
                <a:latin typeface="Arial"/>
              </a:rPr>
              <a:t>Manufatti</a:t>
            </a:r>
            <a:endParaRPr/>
          </a:p>
          <a:p>
            <a:pPr algn="r">
              <a:lnSpc>
                <a:spcPct val="200000"/>
              </a:lnSpc>
            </a:pPr>
            <a:r>
              <a:rPr lang="it-IT" sz="1050" strike="noStrike">
                <a:solidFill>
                  <a:srgbClr val="000000"/>
                </a:solidFill>
                <a:latin typeface="Arial"/>
              </a:rPr>
              <a:t>Attività estrattive</a:t>
            </a:r>
            <a:endParaRPr/>
          </a:p>
          <a:p>
            <a:pPr algn="r">
              <a:lnSpc>
                <a:spcPct val="200000"/>
              </a:lnSpc>
            </a:pPr>
            <a:r>
              <a:rPr lang="it-IT" sz="1050" strike="noStrike">
                <a:solidFill>
                  <a:srgbClr val="000000"/>
                </a:solidFill>
                <a:latin typeface="Arial"/>
              </a:rPr>
              <a:t>Agricoltura, caccia, pesca </a:t>
            </a:r>
            <a:endParaRPr/>
          </a:p>
        </p:txBody>
      </p:sp>
      <p:sp>
        <p:nvSpPr>
          <p:cNvPr id="568" name="CustomShape 4"/>
          <p:cNvSpPr/>
          <p:nvPr/>
        </p:nvSpPr>
        <p:spPr>
          <a:xfrm>
            <a:off x="2928960" y="3000240"/>
            <a:ext cx="1642680" cy="285480"/>
          </a:xfrm>
          <a:prstGeom prst="rect">
            <a:avLst/>
          </a:prstGeom>
          <a:noFill/>
          <a:ln w="19080">
            <a:solidFill>
              <a:srgbClr val="ff0000"/>
            </a:solidFill>
            <a:round/>
          </a:ln>
        </p:spPr>
        <p:style>
          <a:lnRef idx="2">
            <a:schemeClr val="accent1">
              <a:shade val="50000"/>
            </a:schemeClr>
          </a:lnRef>
          <a:fillRef idx="1">
            <a:schemeClr val="accent1"/>
          </a:fillRef>
          <a:effectRef idx="0">
            <a:schemeClr val="accent1"/>
          </a:effectRef>
          <a:fontRef idx="minor"/>
        </p:style>
      </p:sp>
      <p:sp>
        <p:nvSpPr>
          <p:cNvPr id="569" name="CustomShape 5"/>
          <p:cNvSpPr/>
          <p:nvPr/>
        </p:nvSpPr>
        <p:spPr>
          <a:xfrm>
            <a:off x="0" y="6051600"/>
            <a:ext cx="3923640" cy="752400"/>
          </a:xfrm>
          <a:prstGeom prst="rect">
            <a:avLst/>
          </a:prstGeom>
          <a:noFill/>
          <a:ln>
            <a:noFill/>
          </a:ln>
        </p:spPr>
        <p:style>
          <a:lnRef idx="0"/>
          <a:fillRef idx="0"/>
          <a:effectRef idx="0"/>
          <a:fontRef idx="minor"/>
        </p:style>
        <p:txBody>
          <a:bodyPr lIns="90000" rIns="90000" tIns="45000" bIns="45000"/>
          <a:p>
            <a:pPr>
              <a:lnSpc>
                <a:spcPct val="100000"/>
              </a:lnSpc>
            </a:pPr>
            <a:r>
              <a:rPr lang="it-IT" sz="1100" strike="noStrike">
                <a:solidFill>
                  <a:srgbClr val="0070c0"/>
                </a:solidFill>
                <a:latin typeface="Arial"/>
              </a:rPr>
              <a:t>Stima di prevalenza e quota di stress riportato causato o peggiorato dall’attività lavorativa negli ultimi 12 mesi, </a:t>
            </a:r>
            <a:endParaRPr/>
          </a:p>
          <a:p>
            <a:pPr>
              <a:lnSpc>
                <a:spcPct val="100000"/>
              </a:lnSpc>
            </a:pPr>
            <a:r>
              <a:rPr lang="it-IT" sz="1100" strike="noStrike">
                <a:solidFill>
                  <a:srgbClr val="0070c0"/>
                </a:solidFill>
                <a:latin typeface="Arial"/>
              </a:rPr>
              <a:t>valori medi  2006/07-2008/09</a:t>
            </a:r>
            <a:endParaRPr/>
          </a:p>
          <a:p>
            <a:pPr>
              <a:lnSpc>
                <a:spcPct val="100000"/>
              </a:lnSpc>
            </a:pPr>
            <a:r>
              <a:rPr lang="it-IT" sz="1050" strike="noStrike">
                <a:solidFill>
                  <a:srgbClr val="0070c0"/>
                </a:solidFill>
                <a:latin typeface="Arial"/>
              </a:rPr>
              <a:t>(Valore medio per 100 000 lavoratori negli ultimi 12 mesi)</a:t>
            </a:r>
            <a:endParaRPr/>
          </a:p>
        </p:txBody>
      </p:sp>
      <p:sp>
        <p:nvSpPr>
          <p:cNvPr id="570" name="CustomShape 6"/>
          <p:cNvSpPr/>
          <p:nvPr/>
        </p:nvSpPr>
        <p:spPr>
          <a:xfrm rot="5400000">
            <a:off x="6372360" y="1412640"/>
            <a:ext cx="71640" cy="3528000"/>
          </a:xfrm>
          <a:prstGeom prst="can">
            <a:avLst>
              <a:gd name="adj" fmla="val 25000"/>
            </a:avLst>
          </a:prstGeom>
          <a:gradFill>
            <a:gsLst>
              <a:gs pos="0">
                <a:srgbClr val="640932"/>
              </a:gs>
              <a:gs pos="50000">
                <a:srgbClr val="8e0e48"/>
              </a:gs>
              <a:gs pos="100000">
                <a:srgbClr val="a81155"/>
              </a:gs>
            </a:gsLst>
            <a:lin ang="16200000"/>
          </a:gradFill>
          <a:ln>
            <a:solidFill>
              <a:srgbClr val="a2183f"/>
            </a:solidFill>
            <a:round/>
          </a:ln>
        </p:spPr>
        <p:style>
          <a:lnRef idx="2">
            <a:schemeClr val="accent1">
              <a:shade val="50000"/>
            </a:schemeClr>
          </a:lnRef>
          <a:fillRef idx="1">
            <a:schemeClr val="accent1"/>
          </a:fillRef>
          <a:effectRef idx="0">
            <a:schemeClr val="accent1"/>
          </a:effectRef>
          <a:fontRef idx="minor"/>
        </p:style>
      </p:sp>
    </p:spTree>
  </p:cSld>
  <p:timing>
    <p:tnLst>
      <p:par>
        <p:cTn id="5" dur="indefinite" restart="never" nodeType="tmRoot">
          <p:childTnLst>
            <p:seq>
              <p:cTn id="6" nodeType="mainSeq"/>
              <p:prevCondLst>
                <p:cond delay="0" evt="onPrev">
                  <p:tgtEl>
                    <p:sldTgt/>
                  </p:tgtEl>
                </p:cond>
              </p:prevCondLst>
              <p:nextCondLst>
                <p:cond delay="0" evt="onNext">
                  <p:tgtEl>
                    <p:sldTgt/>
                  </p:tgtEl>
                </p:cond>
              </p:nextCondLst>
            </p:seq>
          </p:childTnLst>
        </p:cTn>
      </p:par>
    </p:tnLst>
  </p:timing>
</p:sld>
</file>

<file path=ppt/slides/slide3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829" name="Picture 2" descr=""/>
          <p:cNvPicPr/>
          <p:nvPr/>
        </p:nvPicPr>
        <p:blipFill>
          <a:blip r:embed="rId1"/>
          <a:stretch/>
        </p:blipFill>
        <p:spPr>
          <a:xfrm>
            <a:off x="467640" y="1124640"/>
            <a:ext cx="8433360" cy="3430080"/>
          </a:xfrm>
          <a:prstGeom prst="rect">
            <a:avLst/>
          </a:prstGeom>
          <a:ln w="9360">
            <a:noFill/>
          </a:ln>
        </p:spPr>
      </p:pic>
      <p:pic>
        <p:nvPicPr>
          <p:cNvPr id="830" name="Picture 2" descr=""/>
          <p:cNvPicPr/>
          <p:nvPr/>
        </p:nvPicPr>
        <p:blipFill>
          <a:blip r:embed="rId2"/>
          <a:srcRect l="40005" t="44134" r="10001" b="11476"/>
          <a:stretch/>
        </p:blipFill>
        <p:spPr>
          <a:xfrm>
            <a:off x="6732360" y="4005000"/>
            <a:ext cx="2143080" cy="2736000"/>
          </a:xfrm>
          <a:prstGeom prst="rect">
            <a:avLst/>
          </a:prstGeom>
          <a:ln w="9360">
            <a:noFill/>
          </a:ln>
          <a:effectLst>
            <a:outerShdw algn="tl" blurRad="292100" dir="2700000" dist="139700" rotWithShape="0">
              <a:srgbClr val="333333">
                <a:alpha val="65000"/>
              </a:srgbClr>
            </a:outerShdw>
          </a:effectLst>
        </p:spPr>
      </p:pic>
      <p:sp>
        <p:nvSpPr>
          <p:cNvPr id="831" name="CustomShape 1"/>
          <p:cNvSpPr/>
          <p:nvPr/>
        </p:nvSpPr>
        <p:spPr>
          <a:xfrm>
            <a:off x="899640" y="4581000"/>
            <a:ext cx="4896360" cy="913320"/>
          </a:xfrm>
          <a:prstGeom prst="rect">
            <a:avLst/>
          </a:prstGeom>
          <a:noFill/>
          <a:ln>
            <a:solidFill>
              <a:srgbClr val="ff0000"/>
            </a:solidFill>
          </a:ln>
          <a:scene3d>
            <a:camera prst="orthographicFront"/>
            <a:lightRig dir="t" rig="threePt"/>
          </a:scene3d>
          <a:sp3d/>
        </p:spPr>
        <p:style>
          <a:lnRef idx="0"/>
          <a:fillRef idx="0"/>
          <a:effectRef idx="0"/>
          <a:fontRef idx="minor"/>
        </p:style>
        <p:txBody>
          <a:bodyPr lIns="90000" rIns="90000" tIns="45000" bIns="45000"/>
          <a:p>
            <a:pPr>
              <a:lnSpc>
                <a:spcPct val="100000"/>
              </a:lnSpc>
            </a:pPr>
            <a:r>
              <a:rPr lang="it-IT" strike="noStrike">
                <a:solidFill>
                  <a:srgbClr val="ff0000"/>
                </a:solidFill>
                <a:latin typeface="Arial"/>
              </a:rPr>
              <a:t>Questo approccio può essere utilizzato come modello per la valutazione dello stress lavoro-correlato in altre Forze di Polizia</a:t>
            </a:r>
            <a:endParaRPr/>
          </a:p>
        </p:txBody>
      </p:sp>
      <p:pic>
        <p:nvPicPr>
          <p:cNvPr id="832" name="Immagine 1" descr=""/>
          <p:cNvPicPr/>
          <p:nvPr/>
        </p:nvPicPr>
        <p:blipFill>
          <a:blip r:embed="rId3"/>
          <a:stretch/>
        </p:blipFill>
        <p:spPr>
          <a:xfrm>
            <a:off x="1665360" y="1052640"/>
            <a:ext cx="529920" cy="359640"/>
          </a:xfrm>
          <a:prstGeom prst="rect">
            <a:avLst/>
          </a:prstGeom>
          <a:ln>
            <a:noFill/>
          </a:ln>
        </p:spPr>
      </p:pic>
    </p:spTree>
  </p:cSld>
  <p:transition>
    <p:wipe dir="l"/>
  </p:transition>
</p:sld>
</file>

<file path=ppt/slides/slide3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33" name="TextShape 1"/>
          <p:cNvSpPr txBox="1"/>
          <p:nvPr/>
        </p:nvSpPr>
        <p:spPr>
          <a:xfrm>
            <a:off x="683640" y="5495760"/>
            <a:ext cx="7772040" cy="1361880"/>
          </a:xfrm>
          <a:prstGeom prst="rect">
            <a:avLst/>
          </a:prstGeom>
          <a:noFill/>
          <a:ln>
            <a:noFill/>
          </a:ln>
        </p:spPr>
        <p:txBody>
          <a:bodyPr/>
          <a:p>
            <a:pPr algn="ctr">
              <a:lnSpc>
                <a:spcPct val="120000"/>
              </a:lnSpc>
            </a:pPr>
            <a:r>
              <a:rPr b="1" lang="it-IT" sz="2000" strike="noStrike" cap="all">
                <a:solidFill>
                  <a:srgbClr val="3366ff"/>
                </a:solidFill>
                <a:latin typeface="Calibri"/>
              </a:rPr>
              <a:t>Step 4- ricerca di un parametro oggettivo neurofisiologico: </a:t>
            </a:r>
            <a:r>
              <a:rPr b="1" lang="it-IT" sz="2000" strike="noStrike" cap="all">
                <a:solidFill>
                  <a:srgbClr val="3366ff"/>
                </a:solidFill>
                <a:latin typeface="Calibri"/>
              </a:rPr>
              <a:t>
</a:t>
            </a:r>
            <a:r>
              <a:rPr lang="it-IT" strike="noStrike" cap="all">
                <a:solidFill>
                  <a:srgbClr val="3366ff"/>
                </a:solidFill>
                <a:latin typeface="Calibri"/>
              </a:rPr>
              <a:t>potenziali evento correlati, ERN</a:t>
            </a:r>
            <a:endParaRPr/>
          </a:p>
        </p:txBody>
      </p:sp>
      <p:sp>
        <p:nvSpPr>
          <p:cNvPr id="834" name="CustomShape 2"/>
          <p:cNvSpPr/>
          <p:nvPr/>
        </p:nvSpPr>
        <p:spPr>
          <a:xfrm>
            <a:off x="181800" y="2267640"/>
            <a:ext cx="1924200" cy="769320"/>
          </a:xfrm>
          <a:prstGeom prst="chevron">
            <a:avLst>
              <a:gd name="adj" fmla="val 5000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Calibri"/>
              </a:rPr>
              <a:t>Step 1 - Valutazione psicologica</a:t>
            </a:r>
            <a:endParaRPr/>
          </a:p>
        </p:txBody>
      </p:sp>
      <p:sp>
        <p:nvSpPr>
          <p:cNvPr id="835" name="CustomShape 3"/>
          <p:cNvSpPr/>
          <p:nvPr/>
        </p:nvSpPr>
        <p:spPr>
          <a:xfrm>
            <a:off x="1913760" y="2267640"/>
            <a:ext cx="1924200" cy="769320"/>
          </a:xfrm>
          <a:prstGeom prst="chevron">
            <a:avLst>
              <a:gd name="adj" fmla="val 5000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Calibri"/>
              </a:rPr>
              <a:t>Step 2 - Valutazione stress lavoro-correlato </a:t>
            </a:r>
            <a:endParaRPr/>
          </a:p>
        </p:txBody>
      </p:sp>
      <p:sp>
        <p:nvSpPr>
          <p:cNvPr id="836" name="CustomShape 4"/>
          <p:cNvSpPr/>
          <p:nvPr/>
        </p:nvSpPr>
        <p:spPr>
          <a:xfrm>
            <a:off x="3645720" y="2267640"/>
            <a:ext cx="1924200" cy="769320"/>
          </a:xfrm>
          <a:prstGeom prst="chevron">
            <a:avLst>
              <a:gd name="adj" fmla="val 5000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Calibri"/>
              </a:rPr>
              <a:t>Step 3 - Valutazione outcome clinico</a:t>
            </a:r>
            <a:endParaRPr/>
          </a:p>
        </p:txBody>
      </p:sp>
      <p:sp>
        <p:nvSpPr>
          <p:cNvPr id="837" name="CustomShape 5"/>
          <p:cNvSpPr/>
          <p:nvPr/>
        </p:nvSpPr>
        <p:spPr>
          <a:xfrm>
            <a:off x="5377680" y="2267640"/>
            <a:ext cx="1924200" cy="769320"/>
          </a:xfrm>
          <a:prstGeom prst="chevron">
            <a:avLst>
              <a:gd name="adj" fmla="val 5000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Calibri"/>
              </a:rPr>
              <a:t>Step 4 - Valutazione neurofisiologica</a:t>
            </a:r>
            <a:endParaRPr/>
          </a:p>
        </p:txBody>
      </p:sp>
      <p:sp>
        <p:nvSpPr>
          <p:cNvPr id="838" name="CustomShape 6"/>
          <p:cNvSpPr/>
          <p:nvPr/>
        </p:nvSpPr>
        <p:spPr>
          <a:xfrm>
            <a:off x="7110000" y="2267640"/>
            <a:ext cx="1924200" cy="769320"/>
          </a:xfrm>
          <a:prstGeom prst="chevron">
            <a:avLst>
              <a:gd name="adj" fmla="val 5000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Calibri"/>
              </a:rPr>
              <a:t>Step 5 - Prevenzione</a:t>
            </a:r>
            <a:endParaRPr/>
          </a:p>
        </p:txBody>
      </p:sp>
      <p:sp>
        <p:nvSpPr>
          <p:cNvPr id="839" name="CustomShape 7"/>
          <p:cNvSpPr/>
          <p:nvPr/>
        </p:nvSpPr>
        <p:spPr>
          <a:xfrm>
            <a:off x="1220400" y="548640"/>
            <a:ext cx="6432480" cy="914760"/>
          </a:xfrm>
          <a:prstGeom prst="rect">
            <a:avLst/>
          </a:prstGeom>
          <a:noFill/>
          <a:ln>
            <a:noFill/>
          </a:ln>
        </p:spPr>
        <p:style>
          <a:lnRef idx="0"/>
          <a:fillRef idx="0"/>
          <a:effectRef idx="0"/>
          <a:fontRef idx="minor"/>
        </p:style>
        <p:txBody>
          <a:bodyPr wrap="none"/>
          <a:p>
            <a:pPr algn="ctr">
              <a:lnSpc>
                <a:spcPct val="100000"/>
              </a:lnSpc>
            </a:pPr>
            <a:r>
              <a:rPr b="1" lang="it-IT" sz="5400" strike="noStrike">
                <a:solidFill>
                  <a:srgbClr val="f9f3dd"/>
                </a:solidFill>
                <a:latin typeface="Arial"/>
              </a:rPr>
              <a:t>dal 2009 al 2016 ….</a:t>
            </a:r>
            <a:endParaRPr/>
          </a:p>
        </p:txBody>
      </p:sp>
      <p:pic>
        <p:nvPicPr>
          <p:cNvPr id="840" name="Immagine 5" descr=""/>
          <p:cNvPicPr/>
          <p:nvPr/>
        </p:nvPicPr>
        <p:blipFill>
          <a:blip r:embed="rId1"/>
          <a:stretch/>
        </p:blipFill>
        <p:spPr>
          <a:xfrm>
            <a:off x="2988000" y="3285000"/>
            <a:ext cx="2802240" cy="2086200"/>
          </a:xfrm>
          <a:prstGeom prst="rect">
            <a:avLst/>
          </a:prstGeom>
          <a:ln>
            <a:noFill/>
          </a:ln>
          <a:effectLst>
            <a:softEdge rad="112500"/>
          </a:effectLst>
        </p:spPr>
      </p:pic>
    </p:spTree>
  </p:cSld>
  <p:timing>
    <p:tnLst>
      <p:par>
        <p:cTn id="297" dur="indefinite" restart="never" nodeType="tmRoot">
          <p:childTnLst>
            <p:seq>
              <p:cTn id="298" dur="indefinite" nodeType="mainSeq">
                <p:childTnLst>
                  <p:par>
                    <p:cTn id="299" fill="hold">
                      <p:stCondLst>
                        <p:cond delay="indefinite"/>
                      </p:stCondLst>
                      <p:childTnLst>
                        <p:par>
                          <p:cTn id="300" fill="hold">
                            <p:stCondLst>
                              <p:cond delay="0"/>
                            </p:stCondLst>
                            <p:childTnLst>
                              <p:par>
                                <p:cTn id="301" nodeType="clickEffect" fill="hold" presetClass="entr" presetID="2" presetSubtype="8">
                                  <p:stCondLst>
                                    <p:cond delay="0"/>
                                  </p:stCondLst>
                                  <p:childTnLst>
                                    <p:set>
                                      <p:cBhvr>
                                        <p:cTn id="302" dur="1" fill="hold">
                                          <p:stCondLst>
                                            <p:cond delay="0"/>
                                          </p:stCondLst>
                                        </p:cTn>
                                        <p:attrNameLst>
                                          <p:attrName>style.visibility</p:attrName>
                                        </p:attrNameLst>
                                      </p:cBhvr>
                                      <p:to>
                                        <p:strVal val="visible"/>
                                      </p:to>
                                    </p:set>
                                    <p:anim calcmode="lin" valueType="num">
                                      <p:cBhvr additive="repl">
                                        <p:cTn id="303" dur="500" fill="hold"/>
                                        <p:attrNameLst>
                                          <p:attrName>ppt_x</p:attrName>
                                        </p:attrNameLst>
                                      </p:cBhvr>
                                      <p:tavLst>
                                        <p:tav tm="0">
                                          <p:val>
                                            <p:strVal val="0-#ppt_w/2"/>
                                          </p:val>
                                        </p:tav>
                                        <p:tav tm="100000">
                                          <p:val>
                                            <p:strVal val="#ppt_x"/>
                                          </p:val>
                                        </p:tav>
                                      </p:tavLst>
                                    </p:anim>
                                    <p:anim calcmode="lin" valueType="num">
                                      <p:cBhvr additive="repl">
                                        <p:cTn id="304" dur="500" fill="hold"/>
                                        <p:attrNameLst>
                                          <p:attrName>ppt_y</p:attrName>
                                        </p:attrNameLst>
                                      </p:cBhvr>
                                      <p:tavLst>
                                        <p:tav tm="0">
                                          <p:val>
                                            <p:strVal val="#ppt_y"/>
                                          </p:val>
                                        </p:tav>
                                        <p:tav tm="100000">
                                          <p:val>
                                            <p:strVal val="#ppt_y"/>
                                          </p:val>
                                        </p:tav>
                                      </p:tavLst>
                                    </p:anim>
                                  </p:childTnLst>
                                </p:cTn>
                              </p:par>
                            </p:childTnLst>
                          </p:cTn>
                        </p:par>
                        <p:par>
                          <p:cTn id="305" fill="hold">
                            <p:stCondLst>
                              <p:cond delay="500"/>
                            </p:stCondLst>
                            <p:childTnLst>
                              <p:par>
                                <p:cTn id="306" nodeType="afterEffect" fill="hold" presetClass="entr" presetID="2" presetSubtype="8">
                                  <p:stCondLst>
                                    <p:cond delay="0"/>
                                  </p:stCondLst>
                                  <p:childTnLst>
                                    <p:set>
                                      <p:cBhvr>
                                        <p:cTn id="307" dur="1" fill="hold">
                                          <p:stCondLst>
                                            <p:cond delay="0"/>
                                          </p:stCondLst>
                                        </p:cTn>
                                        <p:attrNameLst>
                                          <p:attrName>style.visibility</p:attrName>
                                        </p:attrNameLst>
                                      </p:cBhvr>
                                      <p:to>
                                        <p:strVal val="visible"/>
                                      </p:to>
                                    </p:set>
                                    <p:anim calcmode="lin" valueType="num">
                                      <p:cBhvr additive="repl">
                                        <p:cTn id="308" dur="500" fill="hold"/>
                                        <p:attrNameLst>
                                          <p:attrName>ppt_x</p:attrName>
                                        </p:attrNameLst>
                                      </p:cBhvr>
                                      <p:tavLst>
                                        <p:tav tm="0">
                                          <p:val>
                                            <p:strVal val="0-#ppt_w/2"/>
                                          </p:val>
                                        </p:tav>
                                        <p:tav tm="100000">
                                          <p:val>
                                            <p:strVal val="#ppt_x"/>
                                          </p:val>
                                        </p:tav>
                                      </p:tavLst>
                                    </p:anim>
                                    <p:anim calcmode="lin" valueType="num">
                                      <p:cBhvr additive="repl">
                                        <p:cTn id="309" dur="500" fill="hold"/>
                                        <p:attrNameLst>
                                          <p:attrName>ppt_y</p:attrName>
                                        </p:attrNameLst>
                                      </p:cBhvr>
                                      <p:tavLst>
                                        <p:tav tm="0">
                                          <p:val>
                                            <p:strVal val="#ppt_y"/>
                                          </p:val>
                                        </p:tav>
                                        <p:tav tm="100000">
                                          <p:val>
                                            <p:strVal val="#ppt_y"/>
                                          </p:val>
                                        </p:tav>
                                      </p:tavLst>
                                    </p:anim>
                                  </p:childTnLst>
                                </p:cTn>
                              </p:par>
                            </p:childTnLst>
                          </p:cTn>
                        </p:par>
                        <p:par>
                          <p:cTn id="310" fill="hold">
                            <p:stCondLst>
                              <p:cond delay="1000"/>
                            </p:stCondLst>
                            <p:childTnLst>
                              <p:par>
                                <p:cTn id="311" nodeType="afterEffect" fill="hold" presetClass="entr" presetID="2" presetSubtype="8">
                                  <p:stCondLst>
                                    <p:cond delay="0"/>
                                  </p:stCondLst>
                                  <p:childTnLst>
                                    <p:set>
                                      <p:cBhvr>
                                        <p:cTn id="312" dur="1" fill="hold">
                                          <p:stCondLst>
                                            <p:cond delay="0"/>
                                          </p:stCondLst>
                                        </p:cTn>
                                        <p:attrNameLst>
                                          <p:attrName>style.visibility</p:attrName>
                                        </p:attrNameLst>
                                      </p:cBhvr>
                                      <p:to>
                                        <p:strVal val="visible"/>
                                      </p:to>
                                    </p:set>
                                    <p:anim calcmode="lin" valueType="num">
                                      <p:cBhvr additive="repl">
                                        <p:cTn id="313" dur="500" fill="hold"/>
                                        <p:attrNameLst>
                                          <p:attrName>ppt_x</p:attrName>
                                        </p:attrNameLst>
                                      </p:cBhvr>
                                      <p:tavLst>
                                        <p:tav tm="0">
                                          <p:val>
                                            <p:strVal val="0-#ppt_w/2"/>
                                          </p:val>
                                        </p:tav>
                                        <p:tav tm="100000">
                                          <p:val>
                                            <p:strVal val="#ppt_x"/>
                                          </p:val>
                                        </p:tav>
                                      </p:tavLst>
                                    </p:anim>
                                    <p:anim calcmode="lin" valueType="num">
                                      <p:cBhvr additive="repl">
                                        <p:cTn id="314" dur="500" fill="hold"/>
                                        <p:attrNameLst>
                                          <p:attrName>ppt_y</p:attrName>
                                        </p:attrNameLst>
                                      </p:cBhvr>
                                      <p:tavLst>
                                        <p:tav tm="0">
                                          <p:val>
                                            <p:strVal val="#ppt_y"/>
                                          </p:val>
                                        </p:tav>
                                        <p:tav tm="100000">
                                          <p:val>
                                            <p:strVal val="#ppt_y"/>
                                          </p:val>
                                        </p:tav>
                                      </p:tavLst>
                                    </p:anim>
                                  </p:childTnLst>
                                </p:cTn>
                              </p:par>
                            </p:childTnLst>
                          </p:cTn>
                        </p:par>
                        <p:par>
                          <p:cTn id="315" fill="hold">
                            <p:stCondLst>
                              <p:cond delay="1500"/>
                            </p:stCondLst>
                            <p:childTnLst>
                              <p:par>
                                <p:cTn id="316" nodeType="afterEffect" fill="hold" presetClass="entr" presetID="2" presetSubtype="8">
                                  <p:stCondLst>
                                    <p:cond delay="0"/>
                                  </p:stCondLst>
                                  <p:childTnLst>
                                    <p:set>
                                      <p:cBhvr>
                                        <p:cTn id="317" dur="1" fill="hold">
                                          <p:stCondLst>
                                            <p:cond delay="0"/>
                                          </p:stCondLst>
                                        </p:cTn>
                                        <p:attrNameLst>
                                          <p:attrName>style.visibility</p:attrName>
                                        </p:attrNameLst>
                                      </p:cBhvr>
                                      <p:to>
                                        <p:strVal val="visible"/>
                                      </p:to>
                                    </p:set>
                                    <p:anim calcmode="lin" valueType="num">
                                      <p:cBhvr additive="repl">
                                        <p:cTn id="318" dur="500" fill="hold"/>
                                        <p:attrNameLst>
                                          <p:attrName>ppt_x</p:attrName>
                                        </p:attrNameLst>
                                      </p:cBhvr>
                                      <p:tavLst>
                                        <p:tav tm="0">
                                          <p:val>
                                            <p:strVal val="0-#ppt_w/2"/>
                                          </p:val>
                                        </p:tav>
                                        <p:tav tm="100000">
                                          <p:val>
                                            <p:strVal val="#ppt_x"/>
                                          </p:val>
                                        </p:tav>
                                      </p:tavLst>
                                    </p:anim>
                                    <p:anim calcmode="lin" valueType="num">
                                      <p:cBhvr additive="repl">
                                        <p:cTn id="319" dur="500" fill="hold"/>
                                        <p:attrNameLst>
                                          <p:attrName>ppt_y</p:attrName>
                                        </p:attrNameLst>
                                      </p:cBhvr>
                                      <p:tavLst>
                                        <p:tav tm="0">
                                          <p:val>
                                            <p:strVal val="#ppt_y"/>
                                          </p:val>
                                        </p:tav>
                                        <p:tav tm="100000">
                                          <p:val>
                                            <p:strVal val="#ppt_y"/>
                                          </p:val>
                                        </p:tav>
                                      </p:tavLst>
                                    </p:anim>
                                  </p:childTnLst>
                                </p:cTn>
                              </p:par>
                            </p:childTnLst>
                          </p:cTn>
                        </p:par>
                        <p:par>
                          <p:cTn id="320" fill="hold">
                            <p:stCondLst>
                              <p:cond delay="2000"/>
                            </p:stCondLst>
                            <p:childTnLst>
                              <p:par>
                                <p:cTn id="321" nodeType="afterEffect" fill="hold" presetClass="entr" presetID="2" presetSubtype="8">
                                  <p:stCondLst>
                                    <p:cond delay="0"/>
                                  </p:stCondLst>
                                  <p:childTnLst>
                                    <p:set>
                                      <p:cBhvr>
                                        <p:cTn id="322" dur="1" fill="hold">
                                          <p:stCondLst>
                                            <p:cond delay="0"/>
                                          </p:stCondLst>
                                        </p:cTn>
                                        <p:attrNameLst>
                                          <p:attrName>style.visibility</p:attrName>
                                        </p:attrNameLst>
                                      </p:cBhvr>
                                      <p:to>
                                        <p:strVal val="visible"/>
                                      </p:to>
                                    </p:set>
                                    <p:anim calcmode="lin" valueType="num">
                                      <p:cBhvr additive="repl">
                                        <p:cTn id="323" dur="500" fill="hold"/>
                                        <p:attrNameLst>
                                          <p:attrName>ppt_x</p:attrName>
                                        </p:attrNameLst>
                                      </p:cBhvr>
                                      <p:tavLst>
                                        <p:tav tm="0">
                                          <p:val>
                                            <p:strVal val="0-#ppt_w/2"/>
                                          </p:val>
                                        </p:tav>
                                        <p:tav tm="100000">
                                          <p:val>
                                            <p:strVal val="#ppt_x"/>
                                          </p:val>
                                        </p:tav>
                                      </p:tavLst>
                                    </p:anim>
                                    <p:anim calcmode="lin" valueType="num">
                                      <p:cBhvr additive="repl">
                                        <p:cTn id="324" dur="500" fill="hold"/>
                                        <p:attrNameLst>
                                          <p:attrName>ppt_y</p:attrName>
                                        </p:attrNameLst>
                                      </p:cBhvr>
                                      <p:tavLst>
                                        <p:tav tm="0">
                                          <p:val>
                                            <p:strVal val="#ppt_y"/>
                                          </p:val>
                                        </p:tav>
                                        <p:tav tm="100000">
                                          <p:val>
                                            <p:strVal val="#ppt_y"/>
                                          </p:val>
                                        </p:tav>
                                      </p:tavLst>
                                    </p:anim>
                                  </p:childTnLst>
                                </p:cTn>
                              </p:par>
                            </p:childTnLst>
                          </p:cTn>
                        </p:par>
                        <p:par>
                          <p:cTn id="325" fill="hold">
                            <p:stCondLst>
                              <p:cond delay="2500"/>
                            </p:stCondLst>
                            <p:childTnLst>
                              <p:par>
                                <p:cTn id="326" nodeType="afterEffect" fill="hold" presetClass="exit" presetID="9">
                                  <p:stCondLst>
                                    <p:cond delay="0"/>
                                  </p:stCondLst>
                                  <p:childTnLst>
                                    <p:animEffect filter="dissolve" transition="in">
                                      <p:cBhvr additive="repl">
                                        <p:cTn id="327" dur="500"/>
                                      </p:cBhvr>
                                    </p:animEffect>
                                    <p:set>
                                      <p:cBhvr>
                                        <p:cTn id="328" dur="1" fill="hold">
                                          <p:stCondLst>
                                            <p:cond delay="499"/>
                                          </p:stCondLst>
                                        </p:cTn>
                                        <p:attrNameLst>
                                          <p:attrName>style.visibility</p:attrName>
                                        </p:attrNameLst>
                                      </p:cBhvr>
                                      <p:to>
                                        <p:strVal val="hidden"/>
                                      </p:to>
                                    </p:set>
                                  </p:childTnLst>
                                </p:cTn>
                              </p:par>
                              <p:par>
                                <p:cTn id="329" nodeType="withEffect" fill="hold" presetClass="emph" presetID="1" presetSubtype="2">
                                  <p:stCondLst>
                                    <p:cond delay="0"/>
                                  </p:stCondLst>
                                  <p:childTnLst>
                                    <p:set>
                                      <p:cBhvr>
                                        <p:cTn id="330" dur="2000" fill="hold"/>
                                        <p:attrNameLst>
                                          <p:attrName/>
                                        </p:attrNameLst>
                                      </p:cBhvr>
                                      <p:to/>
                                    </p:set>
                                    <p:set>
                                      <p:cBhvr>
                                        <p:cTn id="331" dur="2000" fill="hold"/>
                                      </p:cBhvr>
                                      <p:to/>
                                    </p:set>
                                  </p:childTnLst>
                                </p:cTn>
                              </p:par>
                              <p:par>
                                <p:cTn id="332" nodeType="withEffect" fill="hold" presetClass="entr" presetID="1">
                                  <p:stCondLst>
                                    <p:cond delay="0"/>
                                  </p:stCondLst>
                                  <p:childTnLst>
                                    <p:set>
                                      <p:cBhvr>
                                        <p:cTn id="333" dur="1" fill="hold">
                                          <p:stCondLst>
                                            <p:cond delay="0"/>
                                          </p:stCondLst>
                                        </p:cTn>
                                        <p:tgtEl>
                                          <p:spTgt spid="833"/>
                                        </p:tgtEl>
                                        <p:attrNameLst>
                                          <p:attrName>style.visibility</p:attrName>
                                        </p:attrNameLst>
                                      </p:cBhvr>
                                      <p:to>
                                        <p:strVal val="visible"/>
                                      </p:to>
                                    </p:set>
                                  </p:childTnLst>
                                </p:cTn>
                              </p:par>
                              <p:par>
                                <p:cTn id="334" nodeType="withEffect" fill="hold" presetClass="entr" presetID="9">
                                  <p:stCondLst>
                                    <p:cond delay="0"/>
                                  </p:stCondLst>
                                  <p:childTnLst>
                                    <p:set>
                                      <p:cBhvr>
                                        <p:cTn id="335" dur="1" fill="hold">
                                          <p:stCondLst>
                                            <p:cond delay="0"/>
                                          </p:stCondLst>
                                        </p:cTn>
                                        <p:tgtEl>
                                          <p:spTgt spid="840"/>
                                        </p:tgtEl>
                                        <p:attrNameLst>
                                          <p:attrName>style.visibility</p:attrName>
                                        </p:attrNameLst>
                                      </p:cBhvr>
                                      <p:to>
                                        <p:strVal val="visible"/>
                                      </p:to>
                                    </p:set>
                                    <p:animEffect filter="dissolve" transition="in">
                                      <p:cBhvr additive="repl">
                                        <p:cTn id="336" dur="500"/>
                                        <p:tgtEl>
                                          <p:spTgt spid="840"/>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41" name="CustomShape 1"/>
          <p:cNvSpPr/>
          <p:nvPr/>
        </p:nvSpPr>
        <p:spPr>
          <a:xfrm>
            <a:off x="467640" y="1052640"/>
            <a:ext cx="8208720" cy="684360"/>
          </a:xfrm>
          <a:prstGeom prst="rect">
            <a:avLst/>
          </a:prstGeom>
          <a:noFill/>
          <a:ln>
            <a:noFill/>
          </a:ln>
        </p:spPr>
        <p:style>
          <a:lnRef idx="0"/>
          <a:fillRef idx="0"/>
          <a:effectRef idx="0"/>
          <a:fontRef idx="minor"/>
        </p:style>
        <p:txBody>
          <a:bodyPr lIns="90000" rIns="90000" tIns="45000" bIns="45000"/>
          <a:p>
            <a:pPr>
              <a:lnSpc>
                <a:spcPct val="100000"/>
              </a:lnSpc>
            </a:pPr>
            <a:r>
              <a:rPr lang="it-IT" sz="1300" strike="noStrike">
                <a:solidFill>
                  <a:srgbClr val="000000"/>
                </a:solidFill>
                <a:latin typeface="Calibri"/>
              </a:rPr>
              <a:t>= capacità di adattarsi ad un ambiente mutevole e l’elaborazione delle informazioni per guidare le prestazioni comportamentali in seguito al rilevamento di livelli di conflitto (come ad esempio situazioni particolarmente stressanti), quando l’errore è più probabile</a:t>
            </a:r>
            <a:endParaRPr/>
          </a:p>
        </p:txBody>
      </p:sp>
      <p:sp>
        <p:nvSpPr>
          <p:cNvPr id="842" name="TextShape 2"/>
          <p:cNvSpPr txBox="1"/>
          <p:nvPr/>
        </p:nvSpPr>
        <p:spPr>
          <a:xfrm>
            <a:off x="457200" y="274680"/>
            <a:ext cx="8229240" cy="1142640"/>
          </a:xfrm>
          <a:prstGeom prst="rect">
            <a:avLst/>
          </a:prstGeom>
          <a:noFill/>
          <a:ln>
            <a:noFill/>
          </a:ln>
        </p:spPr>
        <p:txBody>
          <a:bodyPr anchor="ctr"/>
          <a:p>
            <a:pPr algn="ctr">
              <a:lnSpc>
                <a:spcPct val="100000"/>
              </a:lnSpc>
            </a:pPr>
            <a:r>
              <a:rPr lang="it-IT" sz="3600" strike="noStrike">
                <a:solidFill>
                  <a:srgbClr val="000000"/>
                </a:solidFill>
                <a:latin typeface="Calibri"/>
              </a:rPr>
              <a:t>La teoria del controllo cognitivo</a:t>
            </a:r>
            <a:endParaRPr/>
          </a:p>
        </p:txBody>
      </p:sp>
      <p:pic>
        <p:nvPicPr>
          <p:cNvPr id="843" name="Immagine 7" descr=""/>
          <p:cNvPicPr/>
          <p:nvPr/>
        </p:nvPicPr>
        <p:blipFill>
          <a:blip r:embed="rId1"/>
          <a:stretch/>
        </p:blipFill>
        <p:spPr>
          <a:xfrm>
            <a:off x="2267640" y="1951560"/>
            <a:ext cx="5400360" cy="4645440"/>
          </a:xfrm>
          <a:prstGeom prst="rect">
            <a:avLst/>
          </a:prstGeom>
          <a:ln>
            <a:noFill/>
          </a:ln>
        </p:spPr>
      </p:pic>
      <p:sp>
        <p:nvSpPr>
          <p:cNvPr id="844" name="CustomShape 3"/>
          <p:cNvSpPr/>
          <p:nvPr/>
        </p:nvSpPr>
        <p:spPr>
          <a:xfrm>
            <a:off x="179640" y="2061000"/>
            <a:ext cx="2376000" cy="729720"/>
          </a:xfrm>
          <a:prstGeom prst="rect">
            <a:avLst/>
          </a:prstGeom>
          <a:solidFill>
            <a:schemeClr val="bg1"/>
          </a:solidFill>
          <a:ln>
            <a:noFill/>
          </a:ln>
        </p:spPr>
        <p:style>
          <a:lnRef idx="0"/>
          <a:fillRef idx="0"/>
          <a:effectRef idx="0"/>
          <a:fontRef idx="minor"/>
        </p:style>
        <p:txBody>
          <a:bodyPr lIns="90000" rIns="90000" tIns="45000" bIns="45000"/>
          <a:p>
            <a:pPr>
              <a:lnSpc>
                <a:spcPct val="100000"/>
              </a:lnSpc>
            </a:pPr>
            <a:r>
              <a:rPr lang="it-IT" sz="1400" strike="noStrike">
                <a:solidFill>
                  <a:srgbClr val="953735"/>
                </a:solidFill>
                <a:latin typeface="Calibri"/>
              </a:rPr>
              <a:t>il </a:t>
            </a:r>
            <a:r>
              <a:rPr b="1" lang="it-IT" sz="1400" strike="noStrike">
                <a:solidFill>
                  <a:srgbClr val="953735"/>
                </a:solidFill>
                <a:latin typeface="Calibri"/>
              </a:rPr>
              <a:t>conflitto</a:t>
            </a:r>
            <a:r>
              <a:rPr lang="it-IT" sz="1400" strike="noStrike">
                <a:solidFill>
                  <a:srgbClr val="953735"/>
                </a:solidFill>
                <a:latin typeface="Calibri"/>
              </a:rPr>
              <a:t> viene elaborato dalla </a:t>
            </a:r>
            <a:r>
              <a:rPr b="1" lang="it-IT" sz="1400" strike="noStrike" u="sng">
                <a:solidFill>
                  <a:srgbClr val="953735"/>
                </a:solidFill>
                <a:latin typeface="Calibri"/>
              </a:rPr>
              <a:t>corteccia cingolata anteriore </a:t>
            </a:r>
            <a:endParaRPr/>
          </a:p>
        </p:txBody>
      </p:sp>
      <p:sp>
        <p:nvSpPr>
          <p:cNvPr id="845" name="CustomShape 4"/>
          <p:cNvSpPr/>
          <p:nvPr/>
        </p:nvSpPr>
        <p:spPr>
          <a:xfrm>
            <a:off x="107640" y="2997000"/>
            <a:ext cx="2339280" cy="516600"/>
          </a:xfrm>
          <a:prstGeom prst="rect">
            <a:avLst/>
          </a:prstGeom>
          <a:noFill/>
          <a:ln>
            <a:noFill/>
          </a:ln>
        </p:spPr>
        <p:style>
          <a:lnRef idx="0"/>
          <a:fillRef idx="0"/>
          <a:effectRef idx="0"/>
          <a:fontRef idx="minor"/>
        </p:style>
        <p:txBody>
          <a:bodyPr lIns="90000" rIns="90000" tIns="45000" bIns="45000"/>
          <a:p>
            <a:pPr>
              <a:lnSpc>
                <a:spcPct val="100000"/>
              </a:lnSpc>
            </a:pPr>
            <a:r>
              <a:rPr b="1" lang="it-IT" sz="1400" strike="noStrike">
                <a:solidFill>
                  <a:srgbClr val="953735"/>
                </a:solidFill>
                <a:latin typeface="Calibri"/>
              </a:rPr>
              <a:t>ACC </a:t>
            </a:r>
            <a:r>
              <a:rPr lang="it-IT" sz="1400" strike="noStrike">
                <a:solidFill>
                  <a:srgbClr val="198ca3"/>
                </a:solidFill>
                <a:latin typeface="Calibri"/>
              </a:rPr>
              <a:t>invia i segnali alla </a:t>
            </a:r>
            <a:r>
              <a:rPr b="1" lang="it-IT" sz="1400" strike="noStrike">
                <a:solidFill>
                  <a:srgbClr val="198ca3"/>
                </a:solidFill>
                <a:latin typeface="Calibri"/>
              </a:rPr>
              <a:t>corteccia prefrontale laterale</a:t>
            </a:r>
            <a:endParaRPr/>
          </a:p>
        </p:txBody>
      </p:sp>
      <p:sp>
        <p:nvSpPr>
          <p:cNvPr id="846" name="CustomShape 5"/>
          <p:cNvSpPr/>
          <p:nvPr/>
        </p:nvSpPr>
        <p:spPr>
          <a:xfrm>
            <a:off x="2627640" y="2205000"/>
            <a:ext cx="575640" cy="359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p>
            <a:pPr algn="ctr">
              <a:lnSpc>
                <a:spcPct val="100000"/>
              </a:lnSpc>
            </a:pPr>
            <a:r>
              <a:rPr b="1" lang="it-IT" sz="1400" strike="noStrike">
                <a:solidFill>
                  <a:srgbClr val="953735"/>
                </a:solidFill>
                <a:latin typeface="Calibri"/>
              </a:rPr>
              <a:t>ACC</a:t>
            </a:r>
            <a:endParaRPr/>
          </a:p>
        </p:txBody>
      </p:sp>
      <p:sp>
        <p:nvSpPr>
          <p:cNvPr id="847" name="CustomShape 6"/>
          <p:cNvSpPr/>
          <p:nvPr/>
        </p:nvSpPr>
        <p:spPr>
          <a:xfrm>
            <a:off x="0" y="5877360"/>
            <a:ext cx="3779640" cy="729720"/>
          </a:xfrm>
          <a:prstGeom prst="rect">
            <a:avLst/>
          </a:prstGeom>
          <a:solidFill>
            <a:schemeClr val="bg1"/>
          </a:solidFill>
          <a:ln>
            <a:noFill/>
          </a:ln>
        </p:spPr>
        <p:style>
          <a:lnRef idx="0"/>
          <a:fillRef idx="0"/>
          <a:effectRef idx="0"/>
          <a:fontRef idx="minor"/>
        </p:style>
        <p:txBody>
          <a:bodyPr lIns="90000" rIns="90000" tIns="45000" bIns="45000"/>
          <a:p>
            <a:pPr>
              <a:lnSpc>
                <a:spcPct val="100000"/>
              </a:lnSpc>
            </a:pPr>
            <a:r>
              <a:rPr lang="it-IT" sz="1400" strike="noStrike">
                <a:solidFill>
                  <a:srgbClr val="000000"/>
                </a:solidFill>
                <a:latin typeface="Calibri"/>
              </a:rPr>
              <a:t>ridurre i livelli di conflitto e migliorare le successive prestazioni (ridurre l’errore) </a:t>
            </a:r>
            <a:r>
              <a:rPr b="1" lang="it-IT" sz="1400" strike="noStrike">
                <a:solidFill>
                  <a:srgbClr val="000000"/>
                </a:solidFill>
                <a:latin typeface="Calibri"/>
              </a:rPr>
              <a:t>incrementando l’orientamento strategico</a:t>
            </a:r>
            <a:endParaRPr/>
          </a:p>
        </p:txBody>
      </p:sp>
      <p:sp>
        <p:nvSpPr>
          <p:cNvPr id="848" name="CustomShape 7"/>
          <p:cNvSpPr/>
          <p:nvPr/>
        </p:nvSpPr>
        <p:spPr>
          <a:xfrm>
            <a:off x="2267640" y="3069000"/>
            <a:ext cx="575640" cy="359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p>
            <a:pPr algn="ctr">
              <a:lnSpc>
                <a:spcPct val="100000"/>
              </a:lnSpc>
            </a:pPr>
            <a:r>
              <a:rPr b="1" lang="it-IT" sz="1400" strike="noStrike">
                <a:solidFill>
                  <a:srgbClr val="008080"/>
                </a:solidFill>
                <a:latin typeface="Calibri"/>
              </a:rPr>
              <a:t>PFC</a:t>
            </a:r>
            <a:endParaRPr/>
          </a:p>
        </p:txBody>
      </p:sp>
      <p:pic>
        <p:nvPicPr>
          <p:cNvPr id="849" name="Immagine 17" descr=""/>
          <p:cNvPicPr/>
          <p:nvPr/>
        </p:nvPicPr>
        <p:blipFill>
          <a:blip r:embed="rId2"/>
          <a:srcRect l="26287" t="82625" r="-43534" b="3260"/>
          <a:stretch/>
        </p:blipFill>
        <p:spPr>
          <a:xfrm>
            <a:off x="3420000" y="1772640"/>
            <a:ext cx="1944000" cy="503640"/>
          </a:xfrm>
          <a:prstGeom prst="rect">
            <a:avLst/>
          </a:prstGeom>
          <a:ln w="9360">
            <a:noFill/>
          </a:ln>
        </p:spPr>
      </p:pic>
      <p:pic>
        <p:nvPicPr>
          <p:cNvPr id="850" name="Immagine 18" descr=""/>
          <p:cNvPicPr/>
          <p:nvPr/>
        </p:nvPicPr>
        <p:blipFill>
          <a:blip r:embed="rId3"/>
          <a:srcRect l="12310" t="65735" r="-33161" b="22166"/>
          <a:stretch/>
        </p:blipFill>
        <p:spPr>
          <a:xfrm>
            <a:off x="2771640" y="5373360"/>
            <a:ext cx="2232000" cy="431640"/>
          </a:xfrm>
          <a:prstGeom prst="rect">
            <a:avLst/>
          </a:prstGeom>
          <a:ln w="9360">
            <a:noFill/>
          </a:ln>
        </p:spPr>
      </p:pic>
      <p:sp>
        <p:nvSpPr>
          <p:cNvPr id="851" name="CustomShape 8"/>
          <p:cNvSpPr/>
          <p:nvPr/>
        </p:nvSpPr>
        <p:spPr>
          <a:xfrm>
            <a:off x="971640" y="3789000"/>
            <a:ext cx="143640" cy="1944000"/>
          </a:xfrm>
          <a:prstGeom prst="downArrow">
            <a:avLst>
              <a:gd name="adj1" fmla="val 50000"/>
              <a:gd name="adj2" fmla="val 50000"/>
            </a:avLst>
          </a:prstGeom>
          <a:noFill/>
          <a:ln w="19080">
            <a:solidFill>
              <a:srgbClr val="198ca3"/>
            </a:solidFill>
            <a:round/>
          </a:ln>
        </p:spPr>
        <p:style>
          <a:lnRef idx="2">
            <a:schemeClr val="accent1">
              <a:shade val="50000"/>
            </a:schemeClr>
          </a:lnRef>
          <a:fillRef idx="1">
            <a:schemeClr val="accent1"/>
          </a:fillRef>
          <a:effectRef idx="0">
            <a:schemeClr val="accent1"/>
          </a:effectRef>
          <a:fontRef idx="minor"/>
        </p:style>
      </p:sp>
      <p:sp>
        <p:nvSpPr>
          <p:cNvPr id="852" name="CustomShape 9"/>
          <p:cNvSpPr/>
          <p:nvPr/>
        </p:nvSpPr>
        <p:spPr>
          <a:xfrm>
            <a:off x="5400" y="2762280"/>
            <a:ext cx="2386080" cy="1007640"/>
          </a:xfrm>
          <a:prstGeom prst="ellipse">
            <a:avLst/>
          </a:prstGeom>
          <a:noFill/>
          <a:ln>
            <a:solidFill>
              <a:srgbClr val="ff0000"/>
            </a:solidFill>
            <a:round/>
          </a:ln>
        </p:spPr>
        <p:style>
          <a:lnRef idx="2">
            <a:schemeClr val="accent1">
              <a:shade val="50000"/>
            </a:schemeClr>
          </a:lnRef>
          <a:fillRef idx="1">
            <a:schemeClr val="accent1"/>
          </a:fillRef>
          <a:effectRef idx="0">
            <a:schemeClr val="accent1"/>
          </a:effectRef>
          <a:fontRef idx="minor"/>
        </p:style>
      </p:sp>
    </p:spTree>
  </p:cSld>
  <p:timing>
    <p:tnLst>
      <p:par>
        <p:cTn id="337" dur="indefinite" restart="never" nodeType="tmRoot">
          <p:childTnLst>
            <p:seq>
              <p:cTn id="338" dur="indefinite" nodeType="mainSeq">
                <p:childTnLst>
                  <p:par>
                    <p:cTn id="339" fill="hold">
                      <p:stCondLst>
                        <p:cond delay="0"/>
                      </p:stCondLst>
                      <p:childTnLst>
                        <p:par>
                          <p:cTn id="340" fill="hold">
                            <p:stCondLst>
                              <p:cond delay="0"/>
                            </p:stCondLst>
                            <p:childTnLst>
                              <p:par>
                                <p:cTn id="341" nodeType="afterEffect" fill="hold" presetClass="entr" presetID="10">
                                  <p:stCondLst>
                                    <p:cond delay="0"/>
                                  </p:stCondLst>
                                  <p:childTnLst>
                                    <p:set>
                                      <p:cBhvr>
                                        <p:cTn id="342" dur="1" fill="hold">
                                          <p:stCondLst>
                                            <p:cond delay="0"/>
                                          </p:stCondLst>
                                        </p:cTn>
                                        <p:tgtEl>
                                          <p:spTgt spid="844"/>
                                        </p:tgtEl>
                                        <p:attrNameLst>
                                          <p:attrName>style.visibility</p:attrName>
                                        </p:attrNameLst>
                                      </p:cBhvr>
                                      <p:to>
                                        <p:strVal val="visible"/>
                                      </p:to>
                                    </p:set>
                                    <p:animEffect filter="fade" transition="in">
                                      <p:cBhvr additive="repl">
                                        <p:cTn id="343" dur="500"/>
                                        <p:tgtEl>
                                          <p:spTgt spid="844"/>
                                        </p:tgtEl>
                                      </p:cBhvr>
                                    </p:animEffect>
                                  </p:childTnLst>
                                </p:cTn>
                              </p:par>
                              <p:par>
                                <p:cTn id="344" nodeType="withEffect" fill="hold" presetClass="entr" presetID="10">
                                  <p:stCondLst>
                                    <p:cond delay="0"/>
                                  </p:stCondLst>
                                  <p:childTnLst>
                                    <p:set>
                                      <p:cBhvr>
                                        <p:cTn id="345" dur="1" fill="hold">
                                          <p:stCondLst>
                                            <p:cond delay="0"/>
                                          </p:stCondLst>
                                        </p:cTn>
                                        <p:tgtEl>
                                          <p:spTgt spid="846"/>
                                        </p:tgtEl>
                                        <p:attrNameLst>
                                          <p:attrName>style.visibility</p:attrName>
                                        </p:attrNameLst>
                                      </p:cBhvr>
                                      <p:to>
                                        <p:strVal val="visible"/>
                                      </p:to>
                                    </p:set>
                                    <p:animEffect filter="fade" transition="in">
                                      <p:cBhvr additive="repl">
                                        <p:cTn id="346" dur="500"/>
                                        <p:tgtEl>
                                          <p:spTgt spid="846"/>
                                        </p:tgtEl>
                                      </p:cBhvr>
                                    </p:animEffect>
                                  </p:childTnLst>
                                </p:cTn>
                              </p:par>
                              <p:par>
                                <p:cTn id="347" nodeType="withEffect" fill="hold" presetClass="entr" presetID="12" presetSubtype="8">
                                  <p:stCondLst>
                                    <p:cond delay="0"/>
                                  </p:stCondLst>
                                  <p:childTnLst>
                                    <p:set>
                                      <p:cBhvr>
                                        <p:cTn id="348" dur="1" fill="hold">
                                          <p:stCondLst>
                                            <p:cond delay="0"/>
                                          </p:stCondLst>
                                        </p:cTn>
                                        <p:tgtEl>
                                          <p:spTgt spid="852"/>
                                        </p:tgtEl>
                                        <p:attrNameLst>
                                          <p:attrName>style.visibility</p:attrName>
                                        </p:attrNameLst>
                                      </p:cBhvr>
                                      <p:to>
                                        <p:strVal val="visible"/>
                                      </p:to>
                                    </p:set>
                                    <p:anim calcmode="lin" valueType="num">
                                      <p:cBhvr additive="repl">
                                        <p:cTn id="349" dur="500"/>
                                        <p:tgtEl>
                                          <p:spTgt spid="852"/>
                                        </p:tgtEl>
                                        <p:attrNameLst>
                                          <p:attrName>ppt_x</p:attrName>
                                        </p:attrNameLst>
                                      </p:cBhvr>
                                      <p:tavLst>
                                        <p:tav tm="0">
                                          <p:val>
                                            <p:strVal val="#ppt_x-#ppt_w*1.125000"/>
                                          </p:val>
                                        </p:tav>
                                        <p:tav tm="100000">
                                          <p:val>
                                            <p:strVal val="#ppt_x"/>
                                          </p:val>
                                        </p:tav>
                                      </p:tavLst>
                                    </p:anim>
                                    <p:animEffect filter="wipe(right)" transition="out">
                                      <p:cBhvr additive="repl">
                                        <p:cTn id="350" dur="500"/>
                                        <p:tgtEl>
                                          <p:spTgt spid="852"/>
                                        </p:tgtEl>
                                      </p:cBhvr>
                                    </p:animEffect>
                                  </p:childTnLst>
                                </p:cTn>
                              </p:par>
                            </p:childTnLst>
                          </p:cTn>
                        </p:par>
                        <p:par>
                          <p:cTn id="351" fill="hold">
                            <p:stCondLst>
                              <p:cond delay="500"/>
                            </p:stCondLst>
                            <p:childTnLst>
                              <p:par>
                                <p:cTn id="352" nodeType="afterEffect" fill="hold" presetClass="entr" presetID="10">
                                  <p:stCondLst>
                                    <p:cond delay="0"/>
                                  </p:stCondLst>
                                  <p:childTnLst>
                                    <p:set>
                                      <p:cBhvr>
                                        <p:cTn id="353" dur="1" fill="hold">
                                          <p:stCondLst>
                                            <p:cond delay="0"/>
                                          </p:stCondLst>
                                        </p:cTn>
                                        <p:tgtEl>
                                          <p:spTgt spid="845"/>
                                        </p:tgtEl>
                                        <p:attrNameLst>
                                          <p:attrName>style.visibility</p:attrName>
                                        </p:attrNameLst>
                                      </p:cBhvr>
                                      <p:to>
                                        <p:strVal val="visible"/>
                                      </p:to>
                                    </p:set>
                                    <p:animEffect filter="fade" transition="in">
                                      <p:cBhvr additive="repl">
                                        <p:cTn id="354" dur="500"/>
                                        <p:tgtEl>
                                          <p:spTgt spid="845"/>
                                        </p:tgtEl>
                                      </p:cBhvr>
                                    </p:animEffect>
                                  </p:childTnLst>
                                </p:cTn>
                              </p:par>
                            </p:childTnLst>
                          </p:cTn>
                        </p:par>
                        <p:par>
                          <p:cTn id="355" fill="hold">
                            <p:stCondLst>
                              <p:cond delay="1000"/>
                            </p:stCondLst>
                            <p:childTnLst>
                              <p:par>
                                <p:cTn id="356" nodeType="afterEffect" fill="hold" presetClass="entr" presetID="22" presetSubtype="1">
                                  <p:stCondLst>
                                    <p:cond delay="0"/>
                                  </p:stCondLst>
                                  <p:childTnLst>
                                    <p:set>
                                      <p:cBhvr>
                                        <p:cTn id="357" dur="1" fill="hold">
                                          <p:stCondLst>
                                            <p:cond delay="0"/>
                                          </p:stCondLst>
                                        </p:cTn>
                                        <p:tgtEl>
                                          <p:spTgt spid="851"/>
                                        </p:tgtEl>
                                        <p:attrNameLst>
                                          <p:attrName>style.visibility</p:attrName>
                                        </p:attrNameLst>
                                      </p:cBhvr>
                                      <p:to>
                                        <p:strVal val="visible"/>
                                      </p:to>
                                    </p:set>
                                    <p:animEffect filter="wipe(up)" transition="in">
                                      <p:cBhvr additive="repl">
                                        <p:cTn id="358" dur="500"/>
                                        <p:tgtEl>
                                          <p:spTgt spid="851"/>
                                        </p:tgtEl>
                                      </p:cBhvr>
                                    </p:animEffect>
                                  </p:childTnLst>
                                </p:cTn>
                              </p:par>
                            </p:childTnLst>
                          </p:cTn>
                        </p:par>
                        <p:par>
                          <p:cTn id="359" fill="hold">
                            <p:stCondLst>
                              <p:cond delay="1500"/>
                            </p:stCondLst>
                            <p:childTnLst>
                              <p:par>
                                <p:cTn id="360" nodeType="afterEffect" fill="hold" presetClass="entr" presetID="10">
                                  <p:stCondLst>
                                    <p:cond delay="0"/>
                                  </p:stCondLst>
                                  <p:childTnLst>
                                    <p:set>
                                      <p:cBhvr>
                                        <p:cTn id="361" dur="1" fill="hold">
                                          <p:stCondLst>
                                            <p:cond delay="0"/>
                                          </p:stCondLst>
                                        </p:cTn>
                                        <p:tgtEl>
                                          <p:spTgt spid="848"/>
                                        </p:tgtEl>
                                        <p:attrNameLst>
                                          <p:attrName>style.visibility</p:attrName>
                                        </p:attrNameLst>
                                      </p:cBhvr>
                                      <p:to>
                                        <p:strVal val="visible"/>
                                      </p:to>
                                    </p:set>
                                    <p:animEffect filter="fade" transition="in">
                                      <p:cBhvr additive="repl">
                                        <p:cTn id="362" dur="500"/>
                                        <p:tgtEl>
                                          <p:spTgt spid="848"/>
                                        </p:tgtEl>
                                      </p:cBhvr>
                                    </p:animEffect>
                                  </p:childTnLst>
                                </p:cTn>
                              </p:par>
                            </p:childTnLst>
                          </p:cTn>
                        </p:par>
                        <p:par>
                          <p:cTn id="363" fill="hold">
                            <p:stCondLst>
                              <p:cond delay="2000"/>
                            </p:stCondLst>
                            <p:childTnLst>
                              <p:par>
                                <p:cTn id="364" nodeType="afterEffect" fill="hold" presetClass="entr" presetID="22" presetSubtype="1">
                                  <p:stCondLst>
                                    <p:cond delay="0"/>
                                  </p:stCondLst>
                                  <p:childTnLst>
                                    <p:set>
                                      <p:cBhvr>
                                        <p:cTn id="365" dur="1" fill="hold">
                                          <p:stCondLst>
                                            <p:cond delay="0"/>
                                          </p:stCondLst>
                                        </p:cTn>
                                        <p:tgtEl>
                                          <p:spTgt spid="847"/>
                                        </p:tgtEl>
                                        <p:attrNameLst>
                                          <p:attrName>style.visibility</p:attrName>
                                        </p:attrNameLst>
                                      </p:cBhvr>
                                      <p:to>
                                        <p:strVal val="visible"/>
                                      </p:to>
                                    </p:set>
                                    <p:animEffect filter="wipe(up)" transition="in">
                                      <p:cBhvr additive="repl">
                                        <p:cTn id="366" dur="500"/>
                                        <p:tgtEl>
                                          <p:spTgt spid="847"/>
                                        </p:tgtEl>
                                      </p:cBhvr>
                                    </p:animEffect>
                                  </p:childTnLst>
                                </p:cTn>
                              </p:par>
                            </p:childTnLst>
                          </p:cTn>
                        </p:par>
                        <p:par>
                          <p:cTn id="367" fill="hold">
                            <p:stCondLst>
                              <p:cond delay="2500"/>
                            </p:stCondLst>
                            <p:childTnLst>
                              <p:par>
                                <p:cTn id="368" nodeType="afterEffect" fill="hold" presetClass="entr" presetID="10">
                                  <p:stCondLst>
                                    <p:cond delay="0"/>
                                  </p:stCondLst>
                                  <p:childTnLst>
                                    <p:set>
                                      <p:cBhvr>
                                        <p:cTn id="369" dur="1" fill="hold">
                                          <p:stCondLst>
                                            <p:cond delay="0"/>
                                          </p:stCondLst>
                                        </p:cTn>
                                        <p:tgtEl>
                                          <p:spTgt spid="849"/>
                                        </p:tgtEl>
                                        <p:attrNameLst>
                                          <p:attrName>style.visibility</p:attrName>
                                        </p:attrNameLst>
                                      </p:cBhvr>
                                      <p:to>
                                        <p:strVal val="visible"/>
                                      </p:to>
                                    </p:set>
                                    <p:animEffect filter="fade" transition="in">
                                      <p:cBhvr additive="repl">
                                        <p:cTn id="370" dur="500"/>
                                        <p:tgtEl>
                                          <p:spTgt spid="849"/>
                                        </p:tgtEl>
                                      </p:cBhvr>
                                    </p:animEffect>
                                  </p:childTnLst>
                                </p:cTn>
                              </p:par>
                              <p:par>
                                <p:cTn id="371" nodeType="withEffect" fill="hold" presetClass="entr" presetID="10">
                                  <p:stCondLst>
                                    <p:cond delay="0"/>
                                  </p:stCondLst>
                                  <p:childTnLst>
                                    <p:set>
                                      <p:cBhvr>
                                        <p:cTn id="372" dur="1" fill="hold">
                                          <p:stCondLst>
                                            <p:cond delay="0"/>
                                          </p:stCondLst>
                                        </p:cTn>
                                        <p:tgtEl>
                                          <p:spTgt spid="850"/>
                                        </p:tgtEl>
                                        <p:attrNameLst>
                                          <p:attrName>style.visibility</p:attrName>
                                        </p:attrNameLst>
                                      </p:cBhvr>
                                      <p:to>
                                        <p:strVal val="visible"/>
                                      </p:to>
                                    </p:set>
                                    <p:animEffect filter="fade" transition="in">
                                      <p:cBhvr additive="repl">
                                        <p:cTn id="373" dur="500"/>
                                        <p:tgtEl>
                                          <p:spTgt spid="850"/>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53" name="CustomShape 1"/>
          <p:cNvSpPr/>
          <p:nvPr/>
        </p:nvSpPr>
        <p:spPr>
          <a:xfrm>
            <a:off x="5001840" y="4076280"/>
            <a:ext cx="563760" cy="91080"/>
          </a:xfrm>
          <a:custGeom>
            <a:avLst/>
            <a:gdLst/>
            <a:ahLst/>
            <a:rect l="0" t="0" r="r" b="b"/>
            <a:pathLst>
              <a:path w="564117" h="1">
                <a:moveTo>
                  <a:pt x="0" y="0"/>
                </a:moveTo>
                <a:lnTo>
                  <a:pt x="564116" y="0"/>
                </a:lnTo>
              </a:path>
            </a:pathLst>
          </a:custGeom>
          <a:noFill/>
          <a:ln>
            <a:solidFill>
              <a:schemeClr val="accent4">
                <a:tint val="80000"/>
                <a:hueOff val="0"/>
                <a:satOff val="0"/>
                <a:lumOff val="0"/>
                <a:alphaOff val="0"/>
              </a:schemeClr>
            </a:solidFill>
            <a:round/>
          </a:ln>
          <a:scene3d>
            <a:camera prst="orthographicFront"/>
            <a:lightRig dir="t" rig="flat"/>
          </a:scene3d>
          <a:sp3d prstMaterial="matte"/>
        </p:spPr>
        <p:style>
          <a:lnRef idx="2"/>
          <a:fillRef idx="0"/>
          <a:effectRef idx="0"/>
          <a:fontRef idx="minor"/>
        </p:style>
      </p:sp>
      <p:sp>
        <p:nvSpPr>
          <p:cNvPr id="854" name="CustomShape 2"/>
          <p:cNvSpPr/>
          <p:nvPr/>
        </p:nvSpPr>
        <p:spPr>
          <a:xfrm>
            <a:off x="1617120" y="3315600"/>
            <a:ext cx="563760" cy="805680"/>
          </a:xfrm>
          <a:custGeom>
            <a:avLst/>
            <a:gdLst/>
            <a:ahLst/>
            <a:rect l="0" t="0" r="r" b="b"/>
            <a:pathLst>
              <a:path w="564117" h="806188">
                <a:moveTo>
                  <a:pt x="0" y="0"/>
                </a:moveTo>
                <a:lnTo>
                  <a:pt x="282058" y="0"/>
                </a:lnTo>
                <a:lnTo>
                  <a:pt x="282058" y="806187"/>
                </a:lnTo>
                <a:lnTo>
                  <a:pt x="564116" y="806187"/>
                </a:lnTo>
              </a:path>
            </a:pathLst>
          </a:custGeom>
          <a:noFill/>
          <a:ln>
            <a:solidFill>
              <a:schemeClr val="accent4">
                <a:tint val="99000"/>
                <a:hueOff val="0"/>
                <a:satOff val="0"/>
                <a:lumOff val="0"/>
                <a:alphaOff val="0"/>
              </a:schemeClr>
            </a:solidFill>
            <a:round/>
          </a:ln>
          <a:scene3d>
            <a:camera prst="orthographicFront"/>
            <a:lightRig dir="t" rig="flat"/>
          </a:scene3d>
          <a:sp3d prstMaterial="matte"/>
        </p:spPr>
        <p:style>
          <a:lnRef idx="2"/>
          <a:fillRef idx="0"/>
          <a:effectRef idx="0"/>
          <a:fontRef idx="minor"/>
        </p:style>
      </p:sp>
      <p:sp>
        <p:nvSpPr>
          <p:cNvPr id="855" name="CustomShape 3"/>
          <p:cNvSpPr/>
          <p:nvPr/>
        </p:nvSpPr>
        <p:spPr>
          <a:xfrm>
            <a:off x="5001840" y="2509560"/>
            <a:ext cx="563760" cy="537120"/>
          </a:xfrm>
          <a:custGeom>
            <a:avLst/>
            <a:gdLst/>
            <a:ahLst/>
            <a:rect l="0" t="0" r="r" b="b"/>
            <a:pathLst>
              <a:path w="564117" h="537459">
                <a:moveTo>
                  <a:pt x="0" y="0"/>
                </a:moveTo>
                <a:lnTo>
                  <a:pt x="282058" y="0"/>
                </a:lnTo>
                <a:lnTo>
                  <a:pt x="282058" y="537458"/>
                </a:lnTo>
                <a:lnTo>
                  <a:pt x="564116" y="537458"/>
                </a:lnTo>
              </a:path>
            </a:pathLst>
          </a:custGeom>
          <a:noFill/>
          <a:ln>
            <a:solidFill>
              <a:schemeClr val="accent4">
                <a:tint val="80000"/>
                <a:hueOff val="0"/>
                <a:satOff val="0"/>
                <a:lumOff val="0"/>
                <a:alphaOff val="0"/>
              </a:schemeClr>
            </a:solidFill>
            <a:round/>
          </a:ln>
          <a:scene3d>
            <a:camera prst="orthographicFront"/>
            <a:lightRig dir="t" rig="flat"/>
          </a:scene3d>
          <a:sp3d prstMaterial="matte"/>
        </p:spPr>
        <p:style>
          <a:lnRef idx="2"/>
          <a:fillRef idx="0"/>
          <a:effectRef idx="0"/>
          <a:fontRef idx="minor"/>
        </p:style>
      </p:sp>
      <p:sp>
        <p:nvSpPr>
          <p:cNvPr id="856" name="CustomShape 4"/>
          <p:cNvSpPr/>
          <p:nvPr/>
        </p:nvSpPr>
        <p:spPr>
          <a:xfrm>
            <a:off x="5001840" y="1972080"/>
            <a:ext cx="563760" cy="537120"/>
          </a:xfrm>
          <a:custGeom>
            <a:avLst/>
            <a:gdLst/>
            <a:ahLst/>
            <a:rect l="0" t="0" r="r" b="b"/>
            <a:pathLst>
              <a:path w="564117" h="537459">
                <a:moveTo>
                  <a:pt x="0" y="537458"/>
                </a:moveTo>
                <a:lnTo>
                  <a:pt x="282058" y="537458"/>
                </a:lnTo>
                <a:lnTo>
                  <a:pt x="282058" y="0"/>
                </a:lnTo>
                <a:lnTo>
                  <a:pt x="564116" y="0"/>
                </a:lnTo>
              </a:path>
            </a:pathLst>
          </a:custGeom>
          <a:noFill/>
          <a:ln>
            <a:solidFill>
              <a:schemeClr val="accent4">
                <a:tint val="80000"/>
                <a:hueOff val="0"/>
                <a:satOff val="0"/>
                <a:lumOff val="0"/>
                <a:alphaOff val="0"/>
              </a:schemeClr>
            </a:solidFill>
            <a:round/>
          </a:ln>
          <a:scene3d>
            <a:camera prst="orthographicFront"/>
            <a:lightRig dir="t" rig="flat"/>
          </a:scene3d>
          <a:sp3d prstMaterial="matte"/>
        </p:spPr>
        <p:style>
          <a:lnRef idx="2"/>
          <a:fillRef idx="0"/>
          <a:effectRef idx="0"/>
          <a:fontRef idx="minor"/>
        </p:style>
      </p:sp>
      <p:sp>
        <p:nvSpPr>
          <p:cNvPr id="857" name="CustomShape 5"/>
          <p:cNvSpPr/>
          <p:nvPr/>
        </p:nvSpPr>
        <p:spPr>
          <a:xfrm>
            <a:off x="1617120" y="2509560"/>
            <a:ext cx="563760" cy="805680"/>
          </a:xfrm>
          <a:custGeom>
            <a:avLst/>
            <a:gdLst/>
            <a:ahLst/>
            <a:rect l="0" t="0" r="r" b="b"/>
            <a:pathLst>
              <a:path w="564117" h="806188">
                <a:moveTo>
                  <a:pt x="0" y="806187"/>
                </a:moveTo>
                <a:lnTo>
                  <a:pt x="282058" y="806187"/>
                </a:lnTo>
                <a:lnTo>
                  <a:pt x="282058" y="0"/>
                </a:lnTo>
                <a:lnTo>
                  <a:pt x="564116" y="0"/>
                </a:lnTo>
              </a:path>
            </a:pathLst>
          </a:custGeom>
          <a:noFill/>
          <a:ln>
            <a:solidFill>
              <a:schemeClr val="accent4">
                <a:tint val="99000"/>
                <a:hueOff val="0"/>
                <a:satOff val="0"/>
                <a:lumOff val="0"/>
                <a:alphaOff val="0"/>
              </a:schemeClr>
            </a:solidFill>
            <a:round/>
          </a:ln>
          <a:scene3d>
            <a:camera prst="orthographicFront"/>
            <a:lightRig dir="t" rig="flat"/>
          </a:scene3d>
          <a:sp3d prstMaterial="matte"/>
        </p:spPr>
        <p:style>
          <a:lnRef idx="2"/>
          <a:fillRef idx="0"/>
          <a:effectRef idx="0"/>
          <a:fontRef idx="minor"/>
        </p:style>
      </p:sp>
      <p:sp>
        <p:nvSpPr>
          <p:cNvPr id="858" name="CustomShape 6"/>
          <p:cNvSpPr/>
          <p:nvPr/>
        </p:nvSpPr>
        <p:spPr>
          <a:xfrm rot="16200000">
            <a:off x="-1075320" y="2885760"/>
            <a:ext cx="4525560" cy="859680"/>
          </a:xfrm>
          <a:prstGeom prst="rect">
            <a:avLst/>
          </a:prstGeom>
          <a:gradFill>
            <a:gsLst>
              <a:gs pos="0">
                <a:schemeClr val="accent4">
                  <a:shade val="80000"/>
                  <a:hueOff val="0"/>
                  <a:satOff val="0"/>
                  <a:lumOff val="0"/>
                  <a:alphaOff val="0"/>
                  <a:shade val="15000"/>
                  <a:satMod val="180000"/>
                </a:schemeClr>
              </a:gs>
              <a:gs pos="50000">
                <a:schemeClr val="accent4">
                  <a:shade val="80000"/>
                  <a:hueOff val="0"/>
                  <a:satOff val="0"/>
                  <a:lumOff val="0"/>
                  <a:alphaOff val="0"/>
                  <a:shade val="45000"/>
                  <a:satMod val="170000"/>
                </a:schemeClr>
              </a:gs>
              <a:gs pos="70000">
                <a:schemeClr val="accent4">
                  <a:shade val="80000"/>
                  <a:hueOff val="0"/>
                  <a:satOff val="0"/>
                  <a:lumOff val="0"/>
                  <a:alphaOff val="0"/>
                  <a:tint val="99000"/>
                  <a:shade val="65000"/>
                  <a:satMod val="155000"/>
                </a:schemeClr>
              </a:gs>
              <a:gs pos="100000">
                <a:schemeClr val="accent4">
                  <a:shade val="80000"/>
                  <a:hueOff val="0"/>
                  <a:satOff val="0"/>
                  <a:lumOff val="0"/>
                  <a:alphaOff val="0"/>
                  <a:tint val="95500"/>
                  <a:shade val="100000"/>
                  <a:satMod val="155000"/>
                </a:schemeClr>
              </a:gs>
            </a:gsLst>
            <a:lin ang="16200000"/>
          </a:gradFill>
          <a:ln>
            <a:noFill/>
          </a:ln>
          <a:effectLst>
            <a:outerShdw blurRad="50800" dir="5400000" dist="38100" rotWithShape="0">
              <a:srgbClr val="000000">
                <a:alpha val="35000"/>
              </a:srgbClr>
            </a:outerShdw>
          </a:effectLst>
          <a:scene3d>
            <a:camera prst="orthographicFront"/>
            <a:lightRig dir="t" rig="flat"/>
          </a:scene3d>
          <a:sp3d prstMaterial="plastic">
            <a:bevelT w="120900" h="88900"/>
            <a:bevelB prst="angle" w="88900" h="31750"/>
          </a:sp3d>
        </p:spPr>
        <p:style>
          <a:lnRef idx="0"/>
          <a:fillRef idx="0"/>
          <a:effectRef idx="2"/>
          <a:fontRef idx="minor"/>
        </p:style>
        <p:txBody>
          <a:bodyPr lIns="15120" rIns="15120" tIns="15120" bIns="15120" anchor="ctr"/>
          <a:p>
            <a:pPr algn="ctr">
              <a:lnSpc>
                <a:spcPct val="90000"/>
              </a:lnSpc>
            </a:pPr>
            <a:r>
              <a:rPr lang="it-IT" sz="2400" strike="noStrike">
                <a:solidFill>
                  <a:srgbClr val="ffffff"/>
                </a:solidFill>
                <a:latin typeface="Calibri"/>
              </a:rPr>
              <a:t>Valutazione neurofisiologica</a:t>
            </a:r>
            <a:endParaRPr/>
          </a:p>
        </p:txBody>
      </p:sp>
      <p:sp>
        <p:nvSpPr>
          <p:cNvPr id="859" name="CustomShape 7"/>
          <p:cNvSpPr/>
          <p:nvPr/>
        </p:nvSpPr>
        <p:spPr>
          <a:xfrm>
            <a:off x="2181240" y="2079720"/>
            <a:ext cx="2820240" cy="859680"/>
          </a:xfrm>
          <a:prstGeom prst="rect">
            <a:avLst/>
          </a:prstGeom>
          <a:gradFill>
            <a:gsLst>
              <a:gs pos="0">
                <a:schemeClr val="accent4">
                  <a:tint val="99000"/>
                  <a:hueOff val="0"/>
                  <a:satOff val="0"/>
                  <a:lumOff val="0"/>
                  <a:alphaOff val="0"/>
                  <a:shade val="15000"/>
                  <a:satMod val="180000"/>
                </a:schemeClr>
              </a:gs>
              <a:gs pos="50000">
                <a:schemeClr val="accent4">
                  <a:tint val="99000"/>
                  <a:hueOff val="0"/>
                  <a:satOff val="0"/>
                  <a:lumOff val="0"/>
                  <a:alphaOff val="0"/>
                  <a:shade val="45000"/>
                  <a:satMod val="170000"/>
                </a:schemeClr>
              </a:gs>
              <a:gs pos="70000">
                <a:schemeClr val="accent4">
                  <a:tint val="99000"/>
                  <a:hueOff val="0"/>
                  <a:satOff val="0"/>
                  <a:lumOff val="0"/>
                  <a:alphaOff val="0"/>
                  <a:tint val="99000"/>
                  <a:shade val="65000"/>
                  <a:satMod val="155000"/>
                </a:schemeClr>
              </a:gs>
              <a:gs pos="100000">
                <a:schemeClr val="accent4">
                  <a:tint val="99000"/>
                  <a:hueOff val="0"/>
                  <a:satOff val="0"/>
                  <a:lumOff val="0"/>
                  <a:alphaOff val="0"/>
                  <a:tint val="95500"/>
                  <a:shade val="100000"/>
                  <a:satMod val="155000"/>
                </a:schemeClr>
              </a:gs>
            </a:gsLst>
            <a:lin ang="16200000"/>
          </a:gradFill>
          <a:ln>
            <a:noFill/>
          </a:ln>
          <a:effectLst>
            <a:outerShdw blurRad="50800" dir="5400000" dist="38100" rotWithShape="0">
              <a:srgbClr val="000000">
                <a:alpha val="35000"/>
              </a:srgbClr>
            </a:outerShdw>
          </a:effectLst>
          <a:scene3d>
            <a:camera prst="orthographicFront"/>
            <a:lightRig dir="t" rig="flat"/>
          </a:scene3d>
          <a:sp3d prstMaterial="plastic">
            <a:bevelT w="120900" h="88900"/>
            <a:bevelB prst="angle" w="88900" h="31750"/>
          </a:sp3d>
        </p:spPr>
        <p:style>
          <a:lnRef idx="0"/>
          <a:fillRef idx="0"/>
          <a:effectRef idx="1"/>
          <a:fontRef idx="minor"/>
        </p:style>
        <p:txBody>
          <a:bodyPr lIns="12240" rIns="12240" tIns="12240" bIns="12240" anchor="ctr"/>
          <a:p>
            <a:pPr algn="ctr">
              <a:lnSpc>
                <a:spcPct val="90000"/>
              </a:lnSpc>
            </a:pPr>
            <a:r>
              <a:rPr lang="it-IT" sz="1900" strike="noStrike">
                <a:solidFill>
                  <a:srgbClr val="ffffff"/>
                </a:solidFill>
                <a:latin typeface="Calibri"/>
              </a:rPr>
              <a:t>Attività spontanea cerebrale</a:t>
            </a:r>
            <a:endParaRPr/>
          </a:p>
        </p:txBody>
      </p:sp>
      <p:sp>
        <p:nvSpPr>
          <p:cNvPr id="860" name="CustomShape 8"/>
          <p:cNvSpPr/>
          <p:nvPr/>
        </p:nvSpPr>
        <p:spPr>
          <a:xfrm>
            <a:off x="5565960" y="1542240"/>
            <a:ext cx="2820240" cy="859680"/>
          </a:xfrm>
          <a:prstGeom prst="rect">
            <a:avLst/>
          </a:prstGeom>
          <a:gradFill>
            <a:gsLst>
              <a:gs pos="0">
                <a:schemeClr val="accent4">
                  <a:tint val="80000"/>
                  <a:hueOff val="0"/>
                  <a:satOff val="0"/>
                  <a:lumOff val="0"/>
                  <a:alphaOff val="0"/>
                  <a:shade val="15000"/>
                  <a:satMod val="180000"/>
                </a:schemeClr>
              </a:gs>
              <a:gs pos="50000">
                <a:schemeClr val="accent4">
                  <a:tint val="80000"/>
                  <a:hueOff val="0"/>
                  <a:satOff val="0"/>
                  <a:lumOff val="0"/>
                  <a:alphaOff val="0"/>
                  <a:shade val="45000"/>
                  <a:satMod val="170000"/>
                </a:schemeClr>
              </a:gs>
              <a:gs pos="70000">
                <a:schemeClr val="accent4">
                  <a:tint val="80000"/>
                  <a:hueOff val="0"/>
                  <a:satOff val="0"/>
                  <a:lumOff val="0"/>
                  <a:alphaOff val="0"/>
                  <a:tint val="99000"/>
                  <a:shade val="65000"/>
                  <a:satMod val="155000"/>
                </a:schemeClr>
              </a:gs>
              <a:gs pos="100000">
                <a:schemeClr val="accent4">
                  <a:tint val="80000"/>
                  <a:hueOff val="0"/>
                  <a:satOff val="0"/>
                  <a:lumOff val="0"/>
                  <a:alphaOff val="0"/>
                  <a:tint val="95500"/>
                  <a:shade val="100000"/>
                  <a:satMod val="155000"/>
                </a:schemeClr>
              </a:gs>
            </a:gsLst>
            <a:lin ang="16200000"/>
          </a:gradFill>
          <a:ln>
            <a:noFill/>
          </a:ln>
          <a:effectLst>
            <a:outerShdw blurRad="50800" dir="5400000" dist="38100" rotWithShape="0">
              <a:srgbClr val="000000">
                <a:alpha val="35000"/>
              </a:srgbClr>
            </a:outerShdw>
          </a:effectLst>
          <a:scene3d>
            <a:camera prst="orthographicFront"/>
            <a:lightRig dir="t" rig="flat"/>
          </a:scene3d>
          <a:sp3d prstMaterial="plastic">
            <a:bevelT w="120900" h="88900"/>
            <a:bevelB prst="angle" w="88900" h="31750"/>
          </a:sp3d>
        </p:spPr>
        <p:style>
          <a:lnRef idx="0"/>
          <a:fillRef idx="0"/>
          <a:effectRef idx="1"/>
          <a:fontRef idx="minor"/>
        </p:style>
        <p:txBody>
          <a:bodyPr lIns="12240" rIns="12240" tIns="12240" bIns="12240" anchor="ctr"/>
          <a:p>
            <a:pPr algn="ctr">
              <a:lnSpc>
                <a:spcPct val="90000"/>
              </a:lnSpc>
            </a:pPr>
            <a:r>
              <a:rPr lang="it-IT" sz="1900" strike="noStrike">
                <a:solidFill>
                  <a:srgbClr val="ffffff"/>
                </a:solidFill>
                <a:latin typeface="Calibri"/>
              </a:rPr>
              <a:t>Elettroencefalogramma</a:t>
            </a:r>
            <a:endParaRPr/>
          </a:p>
        </p:txBody>
      </p:sp>
      <p:sp>
        <p:nvSpPr>
          <p:cNvPr id="861" name="CustomShape 9"/>
          <p:cNvSpPr/>
          <p:nvPr/>
        </p:nvSpPr>
        <p:spPr>
          <a:xfrm>
            <a:off x="5565960" y="2617200"/>
            <a:ext cx="2820240" cy="859680"/>
          </a:xfrm>
          <a:prstGeom prst="rect">
            <a:avLst/>
          </a:prstGeom>
          <a:gradFill>
            <a:gsLst>
              <a:gs pos="0">
                <a:schemeClr val="accent4">
                  <a:tint val="80000"/>
                  <a:hueOff val="0"/>
                  <a:satOff val="0"/>
                  <a:lumOff val="0"/>
                  <a:alphaOff val="0"/>
                  <a:shade val="15000"/>
                  <a:satMod val="180000"/>
                </a:schemeClr>
              </a:gs>
              <a:gs pos="50000">
                <a:schemeClr val="accent4">
                  <a:tint val="80000"/>
                  <a:hueOff val="0"/>
                  <a:satOff val="0"/>
                  <a:lumOff val="0"/>
                  <a:alphaOff val="0"/>
                  <a:shade val="45000"/>
                  <a:satMod val="170000"/>
                </a:schemeClr>
              </a:gs>
              <a:gs pos="70000">
                <a:schemeClr val="accent4">
                  <a:tint val="80000"/>
                  <a:hueOff val="0"/>
                  <a:satOff val="0"/>
                  <a:lumOff val="0"/>
                  <a:alphaOff val="0"/>
                  <a:tint val="99000"/>
                  <a:shade val="65000"/>
                  <a:satMod val="155000"/>
                </a:schemeClr>
              </a:gs>
              <a:gs pos="100000">
                <a:schemeClr val="accent4">
                  <a:tint val="80000"/>
                  <a:hueOff val="0"/>
                  <a:satOff val="0"/>
                  <a:lumOff val="0"/>
                  <a:alphaOff val="0"/>
                  <a:tint val="95500"/>
                  <a:shade val="100000"/>
                  <a:satMod val="155000"/>
                </a:schemeClr>
              </a:gs>
            </a:gsLst>
            <a:lin ang="16200000"/>
          </a:gradFill>
          <a:ln>
            <a:noFill/>
          </a:ln>
          <a:effectLst>
            <a:outerShdw blurRad="50800" dir="5400000" dist="38100" rotWithShape="0">
              <a:srgbClr val="000000">
                <a:alpha val="35000"/>
              </a:srgbClr>
            </a:outerShdw>
          </a:effectLst>
          <a:scene3d>
            <a:camera prst="orthographicFront"/>
            <a:lightRig dir="t" rig="flat"/>
          </a:scene3d>
          <a:sp3d prstMaterial="plastic">
            <a:bevelT w="120900" h="88900"/>
            <a:bevelB prst="angle" w="88900" h="31750"/>
          </a:sp3d>
        </p:spPr>
        <p:style>
          <a:lnRef idx="0"/>
          <a:fillRef idx="0"/>
          <a:effectRef idx="1"/>
          <a:fontRef idx="minor"/>
        </p:style>
        <p:txBody>
          <a:bodyPr lIns="12240" rIns="12240" tIns="12240" bIns="12240" anchor="ctr"/>
          <a:p>
            <a:pPr algn="ctr">
              <a:lnSpc>
                <a:spcPct val="90000"/>
              </a:lnSpc>
            </a:pPr>
            <a:r>
              <a:rPr lang="it-IT" sz="1900" strike="noStrike">
                <a:solidFill>
                  <a:srgbClr val="ffffff"/>
                </a:solidFill>
                <a:latin typeface="Calibri"/>
              </a:rPr>
              <a:t>Polisonnografia</a:t>
            </a:r>
            <a:endParaRPr/>
          </a:p>
        </p:txBody>
      </p:sp>
      <p:sp>
        <p:nvSpPr>
          <p:cNvPr id="862" name="CustomShape 10"/>
          <p:cNvSpPr/>
          <p:nvPr/>
        </p:nvSpPr>
        <p:spPr>
          <a:xfrm>
            <a:off x="2181240" y="3691800"/>
            <a:ext cx="2820240" cy="859680"/>
          </a:xfrm>
          <a:prstGeom prst="rect">
            <a:avLst/>
          </a:prstGeom>
          <a:gradFill>
            <a:gsLst>
              <a:gs pos="0">
                <a:schemeClr val="accent4">
                  <a:tint val="99000"/>
                  <a:hueOff val="0"/>
                  <a:satOff val="0"/>
                  <a:lumOff val="0"/>
                  <a:alphaOff val="0"/>
                  <a:shade val="15000"/>
                  <a:satMod val="180000"/>
                </a:schemeClr>
              </a:gs>
              <a:gs pos="50000">
                <a:schemeClr val="accent4">
                  <a:tint val="99000"/>
                  <a:hueOff val="0"/>
                  <a:satOff val="0"/>
                  <a:lumOff val="0"/>
                  <a:alphaOff val="0"/>
                  <a:shade val="45000"/>
                  <a:satMod val="170000"/>
                </a:schemeClr>
              </a:gs>
              <a:gs pos="70000">
                <a:schemeClr val="accent4">
                  <a:tint val="99000"/>
                  <a:hueOff val="0"/>
                  <a:satOff val="0"/>
                  <a:lumOff val="0"/>
                  <a:alphaOff val="0"/>
                  <a:tint val="99000"/>
                  <a:shade val="65000"/>
                  <a:satMod val="155000"/>
                </a:schemeClr>
              </a:gs>
              <a:gs pos="100000">
                <a:schemeClr val="accent4">
                  <a:tint val="99000"/>
                  <a:hueOff val="0"/>
                  <a:satOff val="0"/>
                  <a:lumOff val="0"/>
                  <a:alphaOff val="0"/>
                  <a:tint val="95500"/>
                  <a:shade val="100000"/>
                  <a:satMod val="155000"/>
                </a:schemeClr>
              </a:gs>
            </a:gsLst>
            <a:lin ang="16200000"/>
          </a:gradFill>
          <a:ln>
            <a:noFill/>
          </a:ln>
          <a:effectLst>
            <a:outerShdw blurRad="50800" dir="5400000" dist="38100" rotWithShape="0">
              <a:srgbClr val="000000">
                <a:alpha val="35000"/>
              </a:srgbClr>
            </a:outerShdw>
          </a:effectLst>
          <a:scene3d>
            <a:camera prst="orthographicFront"/>
            <a:lightRig dir="t" rig="flat"/>
          </a:scene3d>
          <a:sp3d prstMaterial="plastic">
            <a:bevelT w="120900" h="88900"/>
            <a:bevelB prst="angle" w="88900" h="31750"/>
          </a:sp3d>
        </p:spPr>
        <p:style>
          <a:lnRef idx="0"/>
          <a:fillRef idx="0"/>
          <a:effectRef idx="1"/>
          <a:fontRef idx="minor"/>
        </p:style>
        <p:txBody>
          <a:bodyPr lIns="12240" rIns="12240" tIns="12240" bIns="12240" anchor="ctr"/>
          <a:p>
            <a:pPr algn="ctr">
              <a:lnSpc>
                <a:spcPct val="90000"/>
              </a:lnSpc>
            </a:pPr>
            <a:r>
              <a:rPr lang="it-IT" sz="1900" strike="noStrike">
                <a:solidFill>
                  <a:srgbClr val="ffffff"/>
                </a:solidFill>
                <a:latin typeface="Calibri"/>
              </a:rPr>
              <a:t>Attività cerebrale evento correlata</a:t>
            </a:r>
            <a:endParaRPr/>
          </a:p>
        </p:txBody>
      </p:sp>
      <p:sp>
        <p:nvSpPr>
          <p:cNvPr id="863" name="CustomShape 11"/>
          <p:cNvSpPr/>
          <p:nvPr/>
        </p:nvSpPr>
        <p:spPr>
          <a:xfrm>
            <a:off x="5565960" y="3691800"/>
            <a:ext cx="2820240" cy="859680"/>
          </a:xfrm>
          <a:prstGeom prst="rect">
            <a:avLst/>
          </a:prstGeom>
          <a:gradFill>
            <a:gsLst>
              <a:gs pos="0">
                <a:schemeClr val="accent4">
                  <a:tint val="80000"/>
                  <a:hueOff val="0"/>
                  <a:satOff val="0"/>
                  <a:lumOff val="0"/>
                  <a:alphaOff val="0"/>
                  <a:shade val="15000"/>
                  <a:satMod val="180000"/>
                </a:schemeClr>
              </a:gs>
              <a:gs pos="50000">
                <a:schemeClr val="accent4">
                  <a:tint val="80000"/>
                  <a:hueOff val="0"/>
                  <a:satOff val="0"/>
                  <a:lumOff val="0"/>
                  <a:alphaOff val="0"/>
                  <a:shade val="45000"/>
                  <a:satMod val="170000"/>
                </a:schemeClr>
              </a:gs>
              <a:gs pos="70000">
                <a:schemeClr val="accent4">
                  <a:tint val="80000"/>
                  <a:hueOff val="0"/>
                  <a:satOff val="0"/>
                  <a:lumOff val="0"/>
                  <a:alphaOff val="0"/>
                  <a:tint val="99000"/>
                  <a:shade val="65000"/>
                  <a:satMod val="155000"/>
                </a:schemeClr>
              </a:gs>
              <a:gs pos="100000">
                <a:schemeClr val="accent4">
                  <a:tint val="80000"/>
                  <a:hueOff val="0"/>
                  <a:satOff val="0"/>
                  <a:lumOff val="0"/>
                  <a:alphaOff val="0"/>
                  <a:tint val="95500"/>
                  <a:shade val="100000"/>
                  <a:satMod val="155000"/>
                </a:schemeClr>
              </a:gs>
            </a:gsLst>
            <a:lin ang="16200000"/>
          </a:gradFill>
          <a:ln>
            <a:noFill/>
          </a:ln>
          <a:effectLst>
            <a:outerShdw blurRad="50800" dir="5400000" dist="38100" rotWithShape="0">
              <a:srgbClr val="000000">
                <a:alpha val="35000"/>
              </a:srgbClr>
            </a:outerShdw>
          </a:effectLst>
          <a:scene3d>
            <a:camera prst="orthographicFront"/>
            <a:lightRig dir="t" rig="flat"/>
          </a:scene3d>
          <a:sp3d prstMaterial="plastic">
            <a:bevelT w="120900" h="88900"/>
            <a:bevelB prst="angle" w="88900" h="31750"/>
          </a:sp3d>
        </p:spPr>
        <p:style>
          <a:lnRef idx="0"/>
          <a:fillRef idx="0"/>
          <a:effectRef idx="1"/>
          <a:fontRef idx="minor"/>
        </p:style>
        <p:txBody>
          <a:bodyPr lIns="12240" rIns="12240" tIns="12240" bIns="12240" anchor="ctr"/>
          <a:p>
            <a:pPr algn="ctr">
              <a:lnSpc>
                <a:spcPct val="90000"/>
              </a:lnSpc>
            </a:pPr>
            <a:r>
              <a:rPr lang="it-IT" sz="1900" strike="noStrike">
                <a:solidFill>
                  <a:srgbClr val="ffffff"/>
                </a:solidFill>
                <a:latin typeface="Calibri"/>
              </a:rPr>
              <a:t>Potenziali evento correlati - ERP</a:t>
            </a:r>
            <a:endParaRPr/>
          </a:p>
        </p:txBody>
      </p:sp>
      <p:pic>
        <p:nvPicPr>
          <p:cNvPr id="864" name="Picture 2" descr=""/>
          <p:cNvPicPr/>
          <p:nvPr/>
        </p:nvPicPr>
        <p:blipFill>
          <a:blip r:embed="rId1"/>
          <a:stretch/>
        </p:blipFill>
        <p:spPr>
          <a:xfrm>
            <a:off x="2260080" y="44640"/>
            <a:ext cx="2657880" cy="2232720"/>
          </a:xfrm>
          <a:prstGeom prst="rect">
            <a:avLst/>
          </a:prstGeom>
          <a:ln>
            <a:noFill/>
          </a:ln>
        </p:spPr>
      </p:pic>
      <p:pic>
        <p:nvPicPr>
          <p:cNvPr id="865" name="Picture 4" descr=""/>
          <p:cNvPicPr/>
          <p:nvPr/>
        </p:nvPicPr>
        <p:blipFill>
          <a:blip r:embed="rId2"/>
          <a:stretch/>
        </p:blipFill>
        <p:spPr>
          <a:xfrm>
            <a:off x="2051640" y="4743720"/>
            <a:ext cx="2880000" cy="2113920"/>
          </a:xfrm>
          <a:prstGeom prst="rect">
            <a:avLst/>
          </a:prstGeom>
          <a:ln>
            <a:noFill/>
          </a:ln>
        </p:spPr>
      </p:pic>
      <p:pic>
        <p:nvPicPr>
          <p:cNvPr id="866" name="Picture 2" descr=""/>
          <p:cNvPicPr/>
          <p:nvPr/>
        </p:nvPicPr>
        <p:blipFill>
          <a:blip r:embed="rId3"/>
          <a:stretch/>
        </p:blipFill>
        <p:spPr>
          <a:xfrm>
            <a:off x="7164360" y="4869000"/>
            <a:ext cx="1747440" cy="1814400"/>
          </a:xfrm>
          <a:prstGeom prst="rect">
            <a:avLst/>
          </a:prstGeom>
          <a:ln w="9360">
            <a:noFill/>
          </a:ln>
        </p:spPr>
      </p:pic>
    </p:spTree>
  </p:cSld>
</p:sld>
</file>

<file path=ppt/slides/slide34.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867" name="TextShape 1"/>
          <p:cNvSpPr txBox="1"/>
          <p:nvPr/>
        </p:nvSpPr>
        <p:spPr>
          <a:xfrm>
            <a:off x="457200" y="116640"/>
            <a:ext cx="8229240" cy="1142640"/>
          </a:xfrm>
          <a:prstGeom prst="rect">
            <a:avLst/>
          </a:prstGeom>
          <a:noFill/>
          <a:ln>
            <a:noFill/>
          </a:ln>
        </p:spPr>
        <p:txBody>
          <a:bodyPr lIns="90000" rIns="90000" tIns="45000" bIns="45000" anchor="ctr"/>
          <a:p>
            <a:pPr algn="ctr">
              <a:lnSpc>
                <a:spcPct val="100000"/>
              </a:lnSpc>
            </a:pPr>
            <a:r>
              <a:rPr b="1" lang="it-IT" sz="2400" strike="noStrike">
                <a:solidFill>
                  <a:srgbClr val="4477bc"/>
                </a:solidFill>
                <a:latin typeface="Cambria"/>
              </a:rPr>
              <a:t>Step 4 -Valutazione neurofisiologica: </a:t>
            </a:r>
            <a:r>
              <a:rPr b="1" lang="it-IT" sz="2400" strike="noStrike">
                <a:solidFill>
                  <a:srgbClr val="4477bc"/>
                </a:solidFill>
                <a:latin typeface="Cambria"/>
              </a:rPr>
              <a:t>
</a:t>
            </a:r>
            <a:r>
              <a:rPr b="1" lang="it-IT" sz="2000" strike="noStrike">
                <a:solidFill>
                  <a:srgbClr val="4477bc"/>
                </a:solidFill>
                <a:latin typeface="Cambria"/>
              </a:rPr>
              <a:t> gruppo Stress </a:t>
            </a:r>
            <a:r>
              <a:rPr b="1" i="1" lang="it-IT" sz="2000" strike="noStrike">
                <a:solidFill>
                  <a:srgbClr val="4477bc"/>
                </a:solidFill>
                <a:latin typeface="Cambria"/>
              </a:rPr>
              <a:t>vs </a:t>
            </a:r>
            <a:r>
              <a:rPr b="1" lang="it-IT" sz="2000" strike="noStrike">
                <a:solidFill>
                  <a:srgbClr val="4477bc"/>
                </a:solidFill>
                <a:latin typeface="Cambria"/>
              </a:rPr>
              <a:t>gruppo No-Stress</a:t>
            </a:r>
            <a:endParaRPr/>
          </a:p>
        </p:txBody>
      </p:sp>
      <p:sp>
        <p:nvSpPr>
          <p:cNvPr id="868" name="TextShape 2"/>
          <p:cNvSpPr txBox="1"/>
          <p:nvPr/>
        </p:nvSpPr>
        <p:spPr>
          <a:xfrm>
            <a:off x="-180360" y="1481040"/>
            <a:ext cx="4388040" cy="4525560"/>
          </a:xfrm>
          <a:prstGeom prst="rect">
            <a:avLst/>
          </a:prstGeom>
          <a:noFill/>
          <a:ln>
            <a:noFill/>
          </a:ln>
        </p:spPr>
        <p:txBody>
          <a:bodyPr/>
          <a:p>
            <a:pPr>
              <a:lnSpc>
                <a:spcPct val="100000"/>
              </a:lnSpc>
              <a:buSzPct val="68000"/>
              <a:buFont typeface="Wingdings 3" charset="2"/>
              <a:buChar char=""/>
            </a:pPr>
            <a:r>
              <a:rPr b="1" lang="it-IT" sz="1600" strike="noStrike">
                <a:solidFill>
                  <a:srgbClr val="0070c0"/>
                </a:solidFill>
                <a:latin typeface="Calibri"/>
              </a:rPr>
              <a:t>Elettroencefalogramma:</a:t>
            </a:r>
            <a:r>
              <a:rPr lang="it-IT" sz="1600" strike="noStrike">
                <a:solidFill>
                  <a:srgbClr val="ffffff"/>
                </a:solidFill>
                <a:latin typeface="Calibri"/>
              </a:rPr>
              <a:t> </a:t>
            </a:r>
            <a:endParaRPr/>
          </a:p>
          <a:p>
            <a:pPr lvl="1">
              <a:lnSpc>
                <a:spcPct val="100000"/>
              </a:lnSpc>
              <a:buFont typeface="Verdana"/>
              <a:buChar char="◦"/>
            </a:pPr>
            <a:r>
              <a:rPr lang="it-IT" sz="1000" strike="noStrike">
                <a:solidFill>
                  <a:srgbClr val="000000"/>
                </a:solidFill>
                <a:latin typeface="Calibri"/>
              </a:rPr>
              <a:t>Registrazione dell’attività cerebrale </a:t>
            </a:r>
            <a:r>
              <a:rPr b="1" lang="it-IT" sz="1000" strike="noStrike">
                <a:solidFill>
                  <a:srgbClr val="000000"/>
                </a:solidFill>
                <a:latin typeface="Calibri"/>
              </a:rPr>
              <a:t>spontanea</a:t>
            </a:r>
            <a:r>
              <a:rPr lang="it-IT" sz="1000" strike="noStrike">
                <a:solidFill>
                  <a:srgbClr val="000000"/>
                </a:solidFill>
                <a:latin typeface="Calibri"/>
              </a:rPr>
              <a:t>, </a:t>
            </a:r>
            <a:endParaRPr/>
          </a:p>
          <a:p>
            <a:pPr lvl="1">
              <a:lnSpc>
                <a:spcPct val="100000"/>
              </a:lnSpc>
              <a:buFont typeface="Verdana"/>
              <a:buChar char="◦"/>
            </a:pPr>
            <a:r>
              <a:rPr lang="it-IT" sz="1000" strike="noStrike">
                <a:solidFill>
                  <a:srgbClr val="000000"/>
                </a:solidFill>
                <a:latin typeface="Calibri"/>
              </a:rPr>
              <a:t>rappresentazione grafica della differenza in voltaggio, fra due punti cerebrali diversi, valutata nel tempo, generata dal movimento di ioni (corrente ionica) a livello neuronale. </a:t>
            </a:r>
            <a:endParaRPr/>
          </a:p>
        </p:txBody>
      </p:sp>
      <p:sp>
        <p:nvSpPr>
          <p:cNvPr id="869" name="TextShape 3"/>
          <p:cNvSpPr txBox="1"/>
          <p:nvPr/>
        </p:nvSpPr>
        <p:spPr>
          <a:xfrm>
            <a:off x="4925880" y="1481040"/>
            <a:ext cx="4038120" cy="4525560"/>
          </a:xfrm>
          <a:prstGeom prst="rect">
            <a:avLst/>
          </a:prstGeom>
          <a:noFill/>
          <a:ln>
            <a:noFill/>
          </a:ln>
        </p:spPr>
        <p:txBody>
          <a:bodyPr/>
          <a:p>
            <a:pPr>
              <a:lnSpc>
                <a:spcPct val="100000"/>
              </a:lnSpc>
              <a:buSzPct val="68000"/>
              <a:buFont typeface="Wingdings 3" charset="2"/>
              <a:buChar char=""/>
            </a:pPr>
            <a:r>
              <a:rPr lang="it-IT" sz="2000" strike="noStrike">
                <a:solidFill>
                  <a:srgbClr val="0070c0"/>
                </a:solidFill>
                <a:latin typeface="Calibri"/>
              </a:rPr>
              <a:t>Potenziali evento correlati</a:t>
            </a:r>
            <a:endParaRPr/>
          </a:p>
          <a:p>
            <a:pPr lvl="1">
              <a:lnSpc>
                <a:spcPct val="100000"/>
              </a:lnSpc>
              <a:buFont typeface="Verdana"/>
              <a:buChar char="◦"/>
            </a:pPr>
            <a:r>
              <a:rPr lang="it-IT" sz="1600" strike="noStrike">
                <a:solidFill>
                  <a:srgbClr val="0070c0"/>
                </a:solidFill>
                <a:latin typeface="Calibri"/>
              </a:rPr>
              <a:t>ERROR RELATED-NEGATIVITY</a:t>
            </a:r>
            <a:endParaRPr/>
          </a:p>
          <a:p>
            <a:pPr lvl="1">
              <a:lnSpc>
                <a:spcPct val="100000"/>
              </a:lnSpc>
              <a:buFont typeface="Verdana"/>
              <a:buChar char="◦"/>
            </a:pPr>
            <a:r>
              <a:rPr b="1" lang="it-IT" sz="1200" strike="noStrike">
                <a:solidFill>
                  <a:srgbClr val="000000"/>
                </a:solidFill>
                <a:latin typeface="Calibri"/>
              </a:rPr>
              <a:t>potenziale elettrico negativo</a:t>
            </a:r>
            <a:r>
              <a:rPr lang="it-IT" sz="1200" strike="noStrike">
                <a:solidFill>
                  <a:srgbClr val="000000"/>
                </a:solidFill>
                <a:latin typeface="Calibri"/>
              </a:rPr>
              <a:t> nella regione frontale mesiale del cervello, </a:t>
            </a:r>
            <a:endParaRPr/>
          </a:p>
          <a:p>
            <a:pPr lvl="1">
              <a:lnSpc>
                <a:spcPct val="100000"/>
              </a:lnSpc>
              <a:buFont typeface="Verdana"/>
              <a:buChar char="◦"/>
            </a:pPr>
            <a:r>
              <a:rPr lang="it-IT" sz="1200" strike="noStrike">
                <a:solidFill>
                  <a:srgbClr val="000000"/>
                </a:solidFill>
                <a:latin typeface="Calibri"/>
              </a:rPr>
              <a:t>circa </a:t>
            </a:r>
            <a:r>
              <a:rPr b="1" lang="it-IT" sz="1200" strike="noStrike">
                <a:solidFill>
                  <a:srgbClr val="000000"/>
                </a:solidFill>
                <a:latin typeface="Calibri"/>
              </a:rPr>
              <a:t>50 a 100 </a:t>
            </a:r>
            <a:r>
              <a:rPr b="1" i="1" lang="it-IT" sz="1200" strike="noStrike">
                <a:solidFill>
                  <a:srgbClr val="000000"/>
                </a:solidFill>
                <a:latin typeface="Calibri"/>
              </a:rPr>
              <a:t>ms </a:t>
            </a:r>
            <a:r>
              <a:rPr lang="it-IT" sz="1200" strike="noStrike">
                <a:solidFill>
                  <a:srgbClr val="000000"/>
                </a:solidFill>
                <a:latin typeface="Calibri"/>
              </a:rPr>
              <a:t>dopo aver effettuato un errore . </a:t>
            </a:r>
            <a:endParaRPr/>
          </a:p>
          <a:p>
            <a:pPr lvl="1">
              <a:lnSpc>
                <a:spcPct val="100000"/>
              </a:lnSpc>
              <a:buFont typeface="Verdana"/>
              <a:buChar char="◦"/>
            </a:pPr>
            <a:r>
              <a:rPr lang="it-IT" sz="1200" strike="noStrike">
                <a:solidFill>
                  <a:srgbClr val="000000"/>
                </a:solidFill>
                <a:latin typeface="Calibri"/>
              </a:rPr>
              <a:t>riflette l’attivazione conflittuale della </a:t>
            </a:r>
            <a:r>
              <a:rPr b="1" lang="it-IT" sz="1200" strike="noStrike">
                <a:solidFill>
                  <a:srgbClr val="000000"/>
                </a:solidFill>
                <a:latin typeface="Calibri"/>
              </a:rPr>
              <a:t>ACC</a:t>
            </a:r>
            <a:r>
              <a:rPr lang="it-IT" sz="1200" strike="noStrike">
                <a:solidFill>
                  <a:srgbClr val="000000"/>
                </a:solidFill>
                <a:latin typeface="Calibri"/>
              </a:rPr>
              <a:t> dovuta alla competizione fra errore e risposta corretta </a:t>
            </a:r>
            <a:endParaRPr/>
          </a:p>
          <a:p>
            <a:pPr lvl="1">
              <a:lnSpc>
                <a:spcPct val="100000"/>
              </a:lnSpc>
              <a:buFont typeface="Verdana"/>
              <a:buChar char="◦"/>
            </a:pPr>
            <a:r>
              <a:rPr lang="it-IT" sz="1200" strike="noStrike">
                <a:solidFill>
                  <a:srgbClr val="000000"/>
                </a:solidFill>
                <a:latin typeface="Calibri"/>
              </a:rPr>
              <a:t>componente chiave cerebrale che controlla e regola la flessibilità e il comportamento finalizzato ad uno scopo</a:t>
            </a:r>
            <a:endParaRPr/>
          </a:p>
          <a:p>
            <a:endParaRPr/>
          </a:p>
        </p:txBody>
      </p:sp>
      <p:pic>
        <p:nvPicPr>
          <p:cNvPr id="870" name="Immagine 4" descr=""/>
          <p:cNvPicPr/>
          <p:nvPr/>
        </p:nvPicPr>
        <p:blipFill>
          <a:blip r:embed="rId1"/>
          <a:srcRect l="0" t="3133" r="0" b="0"/>
          <a:stretch/>
        </p:blipFill>
        <p:spPr>
          <a:xfrm>
            <a:off x="35640" y="2565000"/>
            <a:ext cx="4139640" cy="2219400"/>
          </a:xfrm>
          <a:prstGeom prst="rect">
            <a:avLst/>
          </a:prstGeom>
          <a:ln w="9360">
            <a:noFill/>
          </a:ln>
        </p:spPr>
      </p:pic>
      <p:pic>
        <p:nvPicPr>
          <p:cNvPr id="871" name="Immagine 5" descr=""/>
          <p:cNvPicPr/>
          <p:nvPr/>
        </p:nvPicPr>
        <p:blipFill>
          <a:blip r:embed="rId2"/>
          <a:stretch/>
        </p:blipFill>
        <p:spPr>
          <a:xfrm>
            <a:off x="179640" y="4725000"/>
            <a:ext cx="2952000" cy="2132640"/>
          </a:xfrm>
          <a:prstGeom prst="rect">
            <a:avLst/>
          </a:prstGeom>
          <a:ln w="9360">
            <a:noFill/>
          </a:ln>
        </p:spPr>
      </p:pic>
      <p:pic>
        <p:nvPicPr>
          <p:cNvPr id="872" name="Segnaposto contenuto 4" descr=""/>
          <p:cNvPicPr/>
          <p:nvPr/>
        </p:nvPicPr>
        <p:blipFill>
          <a:blip r:embed="rId3"/>
          <a:stretch/>
        </p:blipFill>
        <p:spPr>
          <a:xfrm>
            <a:off x="4921560" y="4266000"/>
            <a:ext cx="3250440" cy="2619000"/>
          </a:xfrm>
          <a:prstGeom prst="rect">
            <a:avLst/>
          </a:prstGeom>
          <a:ln w="9360">
            <a:noFill/>
          </a:ln>
        </p:spPr>
      </p:pic>
      <p:pic>
        <p:nvPicPr>
          <p:cNvPr id="873" name="Segnaposto contenuto 5" descr=""/>
          <p:cNvPicPr/>
          <p:nvPr/>
        </p:nvPicPr>
        <p:blipFill>
          <a:blip r:embed="rId4"/>
          <a:srcRect l="-47660" t="0" r="0" b="0"/>
          <a:stretch/>
        </p:blipFill>
        <p:spPr>
          <a:xfrm>
            <a:off x="7452360" y="4482000"/>
            <a:ext cx="1691280" cy="2016000"/>
          </a:xfrm>
          <a:prstGeom prst="rect">
            <a:avLst/>
          </a:prstGeom>
          <a:ln w="9360">
            <a:noFill/>
          </a:ln>
        </p:spPr>
      </p:pic>
      <p:sp>
        <p:nvSpPr>
          <p:cNvPr id="874" name="CustomShape 4"/>
          <p:cNvSpPr/>
          <p:nvPr/>
        </p:nvSpPr>
        <p:spPr>
          <a:xfrm>
            <a:off x="7314840" y="4581000"/>
            <a:ext cx="613800" cy="333720"/>
          </a:xfrm>
          <a:prstGeom prst="rect">
            <a:avLst/>
          </a:prstGeom>
          <a:noFill/>
          <a:ln>
            <a:solidFill>
              <a:srgbClr val="ff0000"/>
            </a:solidFill>
          </a:ln>
        </p:spPr>
        <p:style>
          <a:lnRef idx="0"/>
          <a:fillRef idx="0"/>
          <a:effectRef idx="0"/>
          <a:fontRef idx="minor"/>
        </p:style>
        <p:txBody>
          <a:bodyPr wrap="none" lIns="90000" rIns="90000" tIns="45000" bIns="45000"/>
          <a:p>
            <a:pPr>
              <a:lnSpc>
                <a:spcPct val="100000"/>
              </a:lnSpc>
            </a:pPr>
            <a:r>
              <a:rPr b="1" lang="it-IT" sz="1600" strike="noStrike">
                <a:solidFill>
                  <a:srgbClr val="da1f28"/>
                </a:solidFill>
                <a:latin typeface="Arial"/>
              </a:rPr>
              <a:t>ACC</a:t>
            </a:r>
            <a:endParaRPr/>
          </a:p>
        </p:txBody>
      </p:sp>
      <p:sp>
        <p:nvSpPr>
          <p:cNvPr id="875" name="CustomShape 5"/>
          <p:cNvSpPr/>
          <p:nvPr/>
        </p:nvSpPr>
        <p:spPr>
          <a:xfrm>
            <a:off x="7621920" y="4919760"/>
            <a:ext cx="406080" cy="381240"/>
          </a:xfrm>
          <a:prstGeom prst="straightConnector1">
            <a:avLst/>
          </a:prstGeom>
          <a:noFill/>
          <a:ln w="19080">
            <a:solidFill>
              <a:srgbClr val="ff0000"/>
            </a:solidFill>
            <a:round/>
            <a:tailEnd len="med" type="arrow" w="med"/>
          </a:ln>
        </p:spPr>
        <p:style>
          <a:lnRef idx="1">
            <a:schemeClr val="accent1"/>
          </a:lnRef>
          <a:fillRef idx="0">
            <a:schemeClr val="accent1"/>
          </a:fillRef>
          <a:effectRef idx="0">
            <a:schemeClr val="accent1"/>
          </a:effectRef>
          <a:fontRef idx="minor"/>
        </p:style>
      </p:sp>
      <p:sp>
        <p:nvSpPr>
          <p:cNvPr id="876" name="CustomShape 6"/>
          <p:cNvSpPr/>
          <p:nvPr/>
        </p:nvSpPr>
        <p:spPr>
          <a:xfrm>
            <a:off x="4212000" y="1556640"/>
            <a:ext cx="503640" cy="3240000"/>
          </a:xfrm>
          <a:prstGeom prst="downArrow">
            <a:avLst>
              <a:gd name="adj1" fmla="val 50000"/>
              <a:gd name="adj2" fmla="val 50000"/>
            </a:avLst>
          </a:prstGeom>
          <a:solidFill>
            <a:schemeClr val="tx1"/>
          </a:solidFill>
          <a:ln w="19080">
            <a:solidFill>
              <a:srgbClr val="002060"/>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p>
            <a:pPr algn="ctr">
              <a:lnSpc>
                <a:spcPct val="100000"/>
              </a:lnSpc>
            </a:pPr>
            <a:r>
              <a:rPr b="1" lang="it-IT" sz="1400" strike="noStrike">
                <a:solidFill>
                  <a:srgbClr val="002060"/>
                </a:solidFill>
                <a:latin typeface="Calibri"/>
              </a:rPr>
              <a:t>Flanker task</a:t>
            </a:r>
            <a:endParaRPr/>
          </a:p>
        </p:txBody>
      </p:sp>
    </p:spTree>
  </p:cSld>
  <p:timing>
    <p:tnLst>
      <p:par>
        <p:cTn id="374" dur="indefinite" restart="never" nodeType="tmRoot">
          <p:childTnLst>
            <p:seq>
              <p:cTn id="375" dur="indefinite" nodeType="mainSeq">
                <p:childTnLst>
                  <p:par>
                    <p:cTn id="376" fill="hold">
                      <p:stCondLst>
                        <p:cond delay="indefinite"/>
                      </p:stCondLst>
                      <p:childTnLst>
                        <p:par>
                          <p:cTn id="377" fill="hold">
                            <p:stCondLst>
                              <p:cond delay="0"/>
                            </p:stCondLst>
                            <p:childTnLst>
                              <p:par>
                                <p:cTn id="378" nodeType="clickEffect" fill="hold" presetClass="entr" presetID="22" presetSubtype="1">
                                  <p:stCondLst>
                                    <p:cond delay="0"/>
                                  </p:stCondLst>
                                  <p:childTnLst>
                                    <p:set>
                                      <p:cBhvr>
                                        <p:cTn id="379" dur="1" fill="hold">
                                          <p:stCondLst>
                                            <p:cond delay="0"/>
                                          </p:stCondLst>
                                        </p:cTn>
                                        <p:tgtEl>
                                          <p:spTgt spid="876"/>
                                        </p:tgtEl>
                                        <p:attrNameLst>
                                          <p:attrName>style.visibility</p:attrName>
                                        </p:attrNameLst>
                                      </p:cBhvr>
                                      <p:to>
                                        <p:strVal val="visible"/>
                                      </p:to>
                                    </p:set>
                                    <p:animEffect filter="wipe(up)" transition="in">
                                      <p:cBhvr additive="repl">
                                        <p:cTn id="380" dur="500"/>
                                        <p:tgtEl>
                                          <p:spTgt spid="876"/>
                                        </p:tgtEl>
                                      </p:cBhvr>
                                    </p:animEffect>
                                  </p:childTnLst>
                                </p:cTn>
                              </p:par>
                            </p:childTnLst>
                          </p:cTn>
                        </p:par>
                      </p:childTnLst>
                    </p:cTn>
                  </p:par>
                  <p:par>
                    <p:cTn id="381" fill="hold">
                      <p:stCondLst>
                        <p:cond delay="indefinite"/>
                      </p:stCondLst>
                      <p:childTnLst>
                        <p:par>
                          <p:cTn id="382" fill="hold">
                            <p:stCondLst>
                              <p:cond delay="0"/>
                            </p:stCondLst>
                            <p:childTnLst>
                              <p:par>
                                <p:cTn id="383" nodeType="clickEffect" fill="hold" presetClass="entr" presetID="10">
                                  <p:stCondLst>
                                    <p:cond delay="0"/>
                                  </p:stCondLst>
                                  <p:childTnLst>
                                    <p:set>
                                      <p:cBhvr>
                                        <p:cTn id="384" dur="1" fill="hold">
                                          <p:stCondLst>
                                            <p:cond delay="0"/>
                                          </p:stCondLst>
                                        </p:cTn>
                                        <p:tgtEl>
                                          <p:spTgt spid="872"/>
                                        </p:tgtEl>
                                        <p:attrNameLst>
                                          <p:attrName>style.visibility</p:attrName>
                                        </p:attrNameLst>
                                      </p:cBhvr>
                                      <p:to>
                                        <p:strVal val="visible"/>
                                      </p:to>
                                    </p:set>
                                    <p:animEffect filter="fade" transition="in">
                                      <p:cBhvr additive="repl">
                                        <p:cTn id="385" dur="2000"/>
                                        <p:tgtEl>
                                          <p:spTgt spid="872"/>
                                        </p:tgtEl>
                                      </p:cBhvr>
                                    </p:animEffect>
                                  </p:childTnLst>
                                </p:cTn>
                              </p:par>
                            </p:childTnLst>
                          </p:cTn>
                        </p:par>
                      </p:childTnLst>
                    </p:cTn>
                  </p:par>
                  <p:par>
                    <p:cTn id="386" fill="hold">
                      <p:stCondLst>
                        <p:cond delay="indefinite"/>
                      </p:stCondLst>
                      <p:childTnLst>
                        <p:par>
                          <p:cTn id="387" fill="hold">
                            <p:stCondLst>
                              <p:cond delay="0"/>
                            </p:stCondLst>
                            <p:childTnLst>
                              <p:par>
                                <p:cTn id="388" nodeType="clickEffect" fill="hold" presetClass="entr" presetID="22" presetSubtype="1">
                                  <p:stCondLst>
                                    <p:cond delay="0"/>
                                  </p:stCondLst>
                                  <p:childTnLst>
                                    <p:set>
                                      <p:cBhvr>
                                        <p:cTn id="389" dur="1" fill="hold">
                                          <p:stCondLst>
                                            <p:cond delay="0"/>
                                          </p:stCondLst>
                                        </p:cTn>
                                        <p:tgtEl>
                                          <p:spTgt spid="869">
                                            <p:txEl>
                                              <p:pRg st="0" end="28"/>
                                            </p:txEl>
                                          </p:spTgt>
                                        </p:tgtEl>
                                        <p:attrNameLst>
                                          <p:attrName>style.visibility</p:attrName>
                                        </p:attrNameLst>
                                      </p:cBhvr>
                                      <p:to>
                                        <p:strVal val="visible"/>
                                      </p:to>
                                    </p:set>
                                    <p:animEffect filter="wipe(up)" transition="in">
                                      <p:cBhvr additive="repl">
                                        <p:cTn id="390" dur="500"/>
                                        <p:tgtEl>
                                          <p:spTgt spid="869">
                                            <p:txEl>
                                              <p:pRg st="0" end="28"/>
                                            </p:txEl>
                                          </p:spTgt>
                                        </p:tgtEl>
                                      </p:cBhvr>
                                    </p:animEffect>
                                  </p:childTnLst>
                                </p:cTn>
                              </p:par>
                              <p:par>
                                <p:cTn id="391" nodeType="withEffect" fill="hold" presetClass="entr" presetID="22" presetSubtype="1">
                                  <p:stCondLst>
                                    <p:cond delay="0"/>
                                  </p:stCondLst>
                                  <p:childTnLst>
                                    <p:set>
                                      <p:cBhvr>
                                        <p:cTn id="392" dur="1" fill="hold">
                                          <p:stCondLst>
                                            <p:cond delay="0"/>
                                          </p:stCondLst>
                                        </p:cTn>
                                        <p:tgtEl>
                                          <p:spTgt spid="869">
                                            <p:txEl>
                                              <p:pRg st="28" end="53"/>
                                            </p:txEl>
                                          </p:spTgt>
                                        </p:tgtEl>
                                        <p:attrNameLst>
                                          <p:attrName>style.visibility</p:attrName>
                                        </p:attrNameLst>
                                      </p:cBhvr>
                                      <p:to>
                                        <p:strVal val="visible"/>
                                      </p:to>
                                    </p:set>
                                    <p:animEffect filter="wipe(up)" transition="in">
                                      <p:cBhvr additive="repl">
                                        <p:cTn id="393" dur="500"/>
                                        <p:tgtEl>
                                          <p:spTgt spid="869">
                                            <p:txEl>
                                              <p:pRg st="28" end="53"/>
                                            </p:txEl>
                                          </p:spTgt>
                                        </p:tgtEl>
                                      </p:cBhvr>
                                    </p:animEffect>
                                  </p:childTnLst>
                                </p:cTn>
                              </p:par>
                            </p:childTnLst>
                          </p:cTn>
                        </p:par>
                        <p:par>
                          <p:cTn id="394" fill="hold">
                            <p:stCondLst>
                              <p:cond delay="500"/>
                            </p:stCondLst>
                            <p:childTnLst>
                              <p:par>
                                <p:cTn id="395" nodeType="afterEffect" fill="hold" presetClass="entr" presetID="22" presetSubtype="1">
                                  <p:stCondLst>
                                    <p:cond delay="0"/>
                                  </p:stCondLst>
                                  <p:childTnLst>
                                    <p:set>
                                      <p:cBhvr>
                                        <p:cTn id="396" dur="1" fill="hold">
                                          <p:stCondLst>
                                            <p:cond delay="0"/>
                                          </p:stCondLst>
                                        </p:cTn>
                                        <p:tgtEl>
                                          <p:spTgt spid="869">
                                            <p:txEl>
                                              <p:pRg st="53" end="129"/>
                                            </p:txEl>
                                          </p:spTgt>
                                        </p:tgtEl>
                                        <p:attrNameLst>
                                          <p:attrName>style.visibility</p:attrName>
                                        </p:attrNameLst>
                                      </p:cBhvr>
                                      <p:to>
                                        <p:strVal val="visible"/>
                                      </p:to>
                                    </p:set>
                                    <p:animEffect filter="wipe(up)" transition="in">
                                      <p:cBhvr additive="repl">
                                        <p:cTn id="397" dur="500"/>
                                        <p:tgtEl>
                                          <p:spTgt spid="869">
                                            <p:txEl>
                                              <p:pRg st="53" end="129"/>
                                            </p:txEl>
                                          </p:spTgt>
                                        </p:tgtEl>
                                      </p:cBhvr>
                                    </p:animEffect>
                                  </p:childTnLst>
                                </p:cTn>
                              </p:par>
                            </p:childTnLst>
                          </p:cTn>
                        </p:par>
                        <p:par>
                          <p:cTn id="398" fill="hold">
                            <p:stCondLst>
                              <p:cond delay="1000"/>
                            </p:stCondLst>
                            <p:childTnLst>
                              <p:par>
                                <p:cTn id="399" nodeType="afterEffect" fill="hold" presetClass="entr" presetID="22" presetSubtype="1">
                                  <p:stCondLst>
                                    <p:cond delay="0"/>
                                  </p:stCondLst>
                                  <p:childTnLst>
                                    <p:set>
                                      <p:cBhvr>
                                        <p:cTn id="400" dur="1" fill="hold">
                                          <p:stCondLst>
                                            <p:cond delay="0"/>
                                          </p:stCondLst>
                                        </p:cTn>
                                        <p:tgtEl>
                                          <p:spTgt spid="869">
                                            <p:txEl>
                                              <p:pRg st="129" end="181"/>
                                            </p:txEl>
                                          </p:spTgt>
                                        </p:tgtEl>
                                        <p:attrNameLst>
                                          <p:attrName>style.visibility</p:attrName>
                                        </p:attrNameLst>
                                      </p:cBhvr>
                                      <p:to>
                                        <p:strVal val="visible"/>
                                      </p:to>
                                    </p:set>
                                    <p:animEffect filter="wipe(up)" transition="in">
                                      <p:cBhvr additive="repl">
                                        <p:cTn id="401" dur="500"/>
                                        <p:tgtEl>
                                          <p:spTgt spid="869">
                                            <p:txEl>
                                              <p:pRg st="129" end="181"/>
                                            </p:txEl>
                                          </p:spTgt>
                                        </p:tgtEl>
                                      </p:cBhvr>
                                    </p:animEffect>
                                  </p:childTnLst>
                                </p:cTn>
                              </p:par>
                              <p:par>
                                <p:cTn id="402" nodeType="withEffect" fill="hold" presetClass="entr" presetID="22" presetSubtype="1">
                                  <p:stCondLst>
                                    <p:cond delay="0"/>
                                  </p:stCondLst>
                                  <p:childTnLst>
                                    <p:set>
                                      <p:cBhvr>
                                        <p:cTn id="403" dur="1" fill="hold">
                                          <p:stCondLst>
                                            <p:cond delay="0"/>
                                          </p:stCondLst>
                                        </p:cTn>
                                        <p:tgtEl>
                                          <p:spTgt spid="873"/>
                                        </p:tgtEl>
                                        <p:attrNameLst>
                                          <p:attrName>style.visibility</p:attrName>
                                        </p:attrNameLst>
                                      </p:cBhvr>
                                      <p:to>
                                        <p:strVal val="visible"/>
                                      </p:to>
                                    </p:set>
                                    <p:animEffect filter="wipe(up)" transition="in">
                                      <p:cBhvr additive="repl">
                                        <p:cTn id="404" dur="500"/>
                                        <p:tgtEl>
                                          <p:spTgt spid="873"/>
                                        </p:tgtEl>
                                      </p:cBhvr>
                                    </p:animEffect>
                                  </p:childTnLst>
                                </p:cTn>
                              </p:par>
                              <p:par>
                                <p:cTn id="405" nodeType="withEffect" fill="hold" presetClass="entr" presetID="22" presetSubtype="1">
                                  <p:stCondLst>
                                    <p:cond delay="0"/>
                                  </p:stCondLst>
                                  <p:childTnLst>
                                    <p:set>
                                      <p:cBhvr>
                                        <p:cTn id="406" dur="1" fill="hold">
                                          <p:stCondLst>
                                            <p:cond delay="0"/>
                                          </p:stCondLst>
                                        </p:cTn>
                                        <p:tgtEl>
                                          <p:spTgt spid="874"/>
                                        </p:tgtEl>
                                        <p:attrNameLst>
                                          <p:attrName>style.visibility</p:attrName>
                                        </p:attrNameLst>
                                      </p:cBhvr>
                                      <p:to>
                                        <p:strVal val="visible"/>
                                      </p:to>
                                    </p:set>
                                    <p:animEffect filter="wipe(up)" transition="in">
                                      <p:cBhvr additive="repl">
                                        <p:cTn id="407" dur="500"/>
                                        <p:tgtEl>
                                          <p:spTgt spid="874"/>
                                        </p:tgtEl>
                                      </p:cBhvr>
                                    </p:animEffect>
                                  </p:childTnLst>
                                </p:cTn>
                              </p:par>
                              <p:par>
                                <p:cTn id="408" nodeType="withEffect" fill="hold" presetClass="entr" presetID="22" presetSubtype="1">
                                  <p:stCondLst>
                                    <p:cond delay="0"/>
                                  </p:stCondLst>
                                  <p:childTnLst>
                                    <p:set>
                                      <p:cBhvr>
                                        <p:cTn id="409" dur="1" fill="hold">
                                          <p:stCondLst>
                                            <p:cond delay="0"/>
                                          </p:stCondLst>
                                        </p:cTn>
                                        <p:tgtEl>
                                          <p:spTgt spid="875"/>
                                        </p:tgtEl>
                                        <p:attrNameLst>
                                          <p:attrName>style.visibility</p:attrName>
                                        </p:attrNameLst>
                                      </p:cBhvr>
                                      <p:to>
                                        <p:strVal val="visible"/>
                                      </p:to>
                                    </p:set>
                                    <p:animEffect filter="wipe(up)" transition="in">
                                      <p:cBhvr additive="repl">
                                        <p:cTn id="410" dur="500"/>
                                        <p:tgtEl>
                                          <p:spTgt spid="875"/>
                                        </p:tgtEl>
                                      </p:cBhvr>
                                    </p:animEffect>
                                  </p:childTnLst>
                                </p:cTn>
                              </p:par>
                            </p:childTnLst>
                          </p:cTn>
                        </p:par>
                        <p:par>
                          <p:cTn id="411" fill="hold">
                            <p:stCondLst>
                              <p:cond delay="1500"/>
                            </p:stCondLst>
                            <p:childTnLst>
                              <p:par>
                                <p:cTn id="412" nodeType="afterEffect" fill="hold" presetClass="entr" presetID="22" presetSubtype="1">
                                  <p:stCondLst>
                                    <p:cond delay="0"/>
                                  </p:stCondLst>
                                  <p:childTnLst>
                                    <p:set>
                                      <p:cBhvr>
                                        <p:cTn id="413" dur="1" fill="hold">
                                          <p:stCondLst>
                                            <p:cond delay="0"/>
                                          </p:stCondLst>
                                        </p:cTn>
                                        <p:tgtEl>
                                          <p:spTgt spid="869">
                                            <p:txEl>
                                              <p:pRg st="181" end="284"/>
                                            </p:txEl>
                                          </p:spTgt>
                                        </p:tgtEl>
                                        <p:attrNameLst>
                                          <p:attrName>style.visibility</p:attrName>
                                        </p:attrNameLst>
                                      </p:cBhvr>
                                      <p:to>
                                        <p:strVal val="visible"/>
                                      </p:to>
                                    </p:set>
                                    <p:animEffect filter="wipe(up)" transition="in">
                                      <p:cBhvr additive="repl">
                                        <p:cTn id="414" dur="500"/>
                                        <p:tgtEl>
                                          <p:spTgt spid="869">
                                            <p:txEl>
                                              <p:pRg st="181" end="284"/>
                                            </p:txEl>
                                          </p:spTgt>
                                        </p:tgtEl>
                                      </p:cBhvr>
                                    </p:animEffect>
                                  </p:childTnLst>
                                </p:cTn>
                              </p:par>
                              <p:par>
                                <p:cTn id="415" nodeType="withEffect" fill="hold" presetClass="entr" presetID="22" presetSubtype="1">
                                  <p:stCondLst>
                                    <p:cond delay="0"/>
                                  </p:stCondLst>
                                  <p:childTnLst>
                                    <p:set>
                                      <p:cBhvr>
                                        <p:cTn id="416" dur="1" fill="hold">
                                          <p:stCondLst>
                                            <p:cond delay="0"/>
                                          </p:stCondLst>
                                        </p:cTn>
                                        <p:tgtEl>
                                          <p:spTgt spid="869">
                                            <p:txEl>
                                              <p:pRg st="284" end="395"/>
                                            </p:txEl>
                                          </p:spTgt>
                                        </p:tgtEl>
                                        <p:attrNameLst>
                                          <p:attrName>style.visibility</p:attrName>
                                        </p:attrNameLst>
                                      </p:cBhvr>
                                      <p:to>
                                        <p:strVal val="visible"/>
                                      </p:to>
                                    </p:set>
                                    <p:animEffect filter="wipe(up)" transition="in">
                                      <p:cBhvr additive="repl">
                                        <p:cTn id="417" dur="500"/>
                                        <p:tgtEl>
                                          <p:spTgt spid="869">
                                            <p:txEl>
                                              <p:pRg st="284" end="395"/>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877" name="Immagine 1" descr=""/>
          <p:cNvPicPr/>
          <p:nvPr/>
        </p:nvPicPr>
        <p:blipFill>
          <a:blip r:embed="rId1"/>
          <a:srcRect l="0" t="0" r="6646" b="27477"/>
          <a:stretch/>
        </p:blipFill>
        <p:spPr>
          <a:xfrm>
            <a:off x="4602240" y="3329640"/>
            <a:ext cx="4541400" cy="3528000"/>
          </a:xfrm>
          <a:prstGeom prst="rect">
            <a:avLst/>
          </a:prstGeom>
          <a:ln>
            <a:noFill/>
          </a:ln>
        </p:spPr>
      </p:pic>
      <p:pic>
        <p:nvPicPr>
          <p:cNvPr id="878" name="Immagine 2" descr=""/>
          <p:cNvPicPr/>
          <p:nvPr/>
        </p:nvPicPr>
        <p:blipFill>
          <a:blip r:embed="rId2"/>
          <a:srcRect l="0" t="0" r="6750" b="28034"/>
          <a:stretch/>
        </p:blipFill>
        <p:spPr>
          <a:xfrm>
            <a:off x="4607640" y="0"/>
            <a:ext cx="4536000" cy="3500640"/>
          </a:xfrm>
          <a:prstGeom prst="rect">
            <a:avLst/>
          </a:prstGeom>
          <a:ln>
            <a:noFill/>
          </a:ln>
        </p:spPr>
      </p:pic>
      <p:sp>
        <p:nvSpPr>
          <p:cNvPr id="879" name="CustomShape 1"/>
          <p:cNvSpPr/>
          <p:nvPr/>
        </p:nvSpPr>
        <p:spPr>
          <a:xfrm>
            <a:off x="8320680" y="44640"/>
            <a:ext cx="842400" cy="455400"/>
          </a:xfrm>
          <a:prstGeom prst="rect">
            <a:avLst/>
          </a:prstGeom>
          <a:noFill/>
          <a:ln>
            <a:noFill/>
          </a:ln>
        </p:spPr>
        <p:style>
          <a:lnRef idx="0"/>
          <a:fillRef idx="0"/>
          <a:effectRef idx="0"/>
          <a:fontRef idx="minor"/>
        </p:style>
        <p:txBody>
          <a:bodyPr wrap="none" lIns="90000" rIns="90000" tIns="45000" bIns="45000"/>
          <a:p>
            <a:pPr>
              <a:lnSpc>
                <a:spcPct val="100000"/>
              </a:lnSpc>
            </a:pPr>
            <a:r>
              <a:rPr b="1" lang="it-IT" sz="1200" strike="noStrike">
                <a:solidFill>
                  <a:srgbClr val="ffffff"/>
                </a:solidFill>
                <a:latin typeface="Arial"/>
              </a:rPr>
              <a:t>GRUPPO</a:t>
            </a:r>
            <a:endParaRPr/>
          </a:p>
          <a:p>
            <a:pPr>
              <a:lnSpc>
                <a:spcPct val="100000"/>
              </a:lnSpc>
            </a:pPr>
            <a:r>
              <a:rPr b="1" lang="it-IT" sz="1200" strike="noStrike">
                <a:solidFill>
                  <a:srgbClr val="ffffff"/>
                </a:solidFill>
                <a:latin typeface="Arial"/>
              </a:rPr>
              <a:t>STRESS</a:t>
            </a:r>
            <a:endParaRPr/>
          </a:p>
        </p:txBody>
      </p:sp>
      <p:sp>
        <p:nvSpPr>
          <p:cNvPr id="880" name="CustomShape 2"/>
          <p:cNvSpPr/>
          <p:nvPr/>
        </p:nvSpPr>
        <p:spPr>
          <a:xfrm>
            <a:off x="8105400" y="3429000"/>
            <a:ext cx="1063440" cy="455400"/>
          </a:xfrm>
          <a:prstGeom prst="rect">
            <a:avLst/>
          </a:prstGeom>
          <a:noFill/>
          <a:ln>
            <a:noFill/>
          </a:ln>
        </p:spPr>
        <p:style>
          <a:lnRef idx="0"/>
          <a:fillRef idx="0"/>
          <a:effectRef idx="0"/>
          <a:fontRef idx="minor"/>
        </p:style>
        <p:txBody>
          <a:bodyPr wrap="none" lIns="90000" rIns="90000" tIns="45000" bIns="45000"/>
          <a:p>
            <a:pPr>
              <a:lnSpc>
                <a:spcPct val="100000"/>
              </a:lnSpc>
            </a:pPr>
            <a:r>
              <a:rPr b="1" lang="it-IT" sz="1200" strike="noStrike">
                <a:solidFill>
                  <a:srgbClr val="ffffff"/>
                </a:solidFill>
                <a:latin typeface="Arial"/>
              </a:rPr>
              <a:t>GRUPPO</a:t>
            </a:r>
            <a:endParaRPr/>
          </a:p>
          <a:p>
            <a:pPr>
              <a:lnSpc>
                <a:spcPct val="100000"/>
              </a:lnSpc>
            </a:pPr>
            <a:r>
              <a:rPr b="1" lang="it-IT" sz="1200" strike="noStrike">
                <a:solidFill>
                  <a:srgbClr val="ffffff"/>
                </a:solidFill>
                <a:latin typeface="Arial"/>
              </a:rPr>
              <a:t>NO STRESS</a:t>
            </a:r>
            <a:endParaRPr/>
          </a:p>
        </p:txBody>
      </p:sp>
      <p:pic>
        <p:nvPicPr>
          <p:cNvPr id="881" name="Immagine 5" descr=""/>
          <p:cNvPicPr/>
          <p:nvPr/>
        </p:nvPicPr>
        <p:blipFill>
          <a:blip r:embed="rId3"/>
          <a:srcRect l="16437" t="15343" r="19440" b="0"/>
          <a:stretch/>
        </p:blipFill>
        <p:spPr>
          <a:xfrm>
            <a:off x="72000" y="455040"/>
            <a:ext cx="4499640" cy="4455720"/>
          </a:xfrm>
          <a:prstGeom prst="rect">
            <a:avLst/>
          </a:prstGeom>
          <a:ln>
            <a:noFill/>
          </a:ln>
        </p:spPr>
      </p:pic>
      <p:sp>
        <p:nvSpPr>
          <p:cNvPr id="882" name="CustomShape 3"/>
          <p:cNvSpPr/>
          <p:nvPr/>
        </p:nvSpPr>
        <p:spPr>
          <a:xfrm>
            <a:off x="484200" y="4869000"/>
            <a:ext cx="3713760" cy="272880"/>
          </a:xfrm>
          <a:prstGeom prst="rect">
            <a:avLst/>
          </a:prstGeom>
          <a:noFill/>
          <a:ln>
            <a:noFill/>
          </a:ln>
        </p:spPr>
        <p:style>
          <a:lnRef idx="0"/>
          <a:fillRef idx="0"/>
          <a:effectRef idx="0"/>
          <a:fontRef idx="minor"/>
        </p:style>
        <p:txBody>
          <a:bodyPr wrap="none" lIns="90000" rIns="90000" tIns="45000" bIns="45000"/>
          <a:p>
            <a:pPr algn="ctr">
              <a:lnSpc>
                <a:spcPct val="100000"/>
              </a:lnSpc>
            </a:pPr>
            <a:r>
              <a:rPr b="1" lang="it-IT" sz="1200" strike="noStrike">
                <a:solidFill>
                  <a:srgbClr val="000000"/>
                </a:solidFill>
                <a:latin typeface="Arial"/>
              </a:rPr>
              <a:t>Analisi su ogni derivazione registrata: </a:t>
            </a:r>
            <a:r>
              <a:rPr b="1" i="1" lang="it-IT" sz="1200" strike="noStrike">
                <a:solidFill>
                  <a:srgbClr val="000000"/>
                </a:solidFill>
                <a:latin typeface="Arial"/>
              </a:rPr>
              <a:t>p &lt; 0,0001</a:t>
            </a:r>
            <a:endParaRPr/>
          </a:p>
        </p:txBody>
      </p:sp>
      <p:sp>
        <p:nvSpPr>
          <p:cNvPr id="883" name="CustomShape 4"/>
          <p:cNvSpPr/>
          <p:nvPr/>
        </p:nvSpPr>
        <p:spPr>
          <a:xfrm>
            <a:off x="1006920" y="5157360"/>
            <a:ext cx="2773080" cy="272880"/>
          </a:xfrm>
          <a:prstGeom prst="rect">
            <a:avLst/>
          </a:prstGeom>
          <a:noFill/>
          <a:ln>
            <a:noFill/>
          </a:ln>
        </p:spPr>
        <p:style>
          <a:lnRef idx="0"/>
          <a:fillRef idx="0"/>
          <a:effectRef idx="0"/>
          <a:fontRef idx="minor"/>
        </p:style>
        <p:txBody>
          <a:bodyPr wrap="none" lIns="90000" rIns="90000" tIns="45000" bIns="45000"/>
          <a:p>
            <a:pPr algn="ctr">
              <a:lnSpc>
                <a:spcPct val="100000"/>
              </a:lnSpc>
            </a:pPr>
            <a:r>
              <a:rPr b="1" lang="it-IT" sz="1200" strike="noStrike">
                <a:solidFill>
                  <a:srgbClr val="000000"/>
                </a:solidFill>
                <a:latin typeface="Arial"/>
              </a:rPr>
              <a:t>Analisi sulle derivazioni frontali: </a:t>
            </a:r>
            <a:r>
              <a:rPr b="1" i="1" lang="it-IT" sz="1200" strike="noStrike">
                <a:solidFill>
                  <a:srgbClr val="000000"/>
                </a:solidFill>
                <a:latin typeface="Arial"/>
              </a:rPr>
              <a:t>NS</a:t>
            </a:r>
            <a:endParaRPr/>
          </a:p>
        </p:txBody>
      </p:sp>
      <p:sp>
        <p:nvSpPr>
          <p:cNvPr id="884" name="CustomShape 5"/>
          <p:cNvSpPr/>
          <p:nvPr/>
        </p:nvSpPr>
        <p:spPr>
          <a:xfrm>
            <a:off x="1915560" y="116640"/>
            <a:ext cx="1365480" cy="333720"/>
          </a:xfrm>
          <a:prstGeom prst="rect">
            <a:avLst/>
          </a:prstGeom>
          <a:noFill/>
          <a:ln>
            <a:noFill/>
          </a:ln>
        </p:spPr>
        <p:style>
          <a:lnRef idx="0"/>
          <a:fillRef idx="0"/>
          <a:effectRef idx="0"/>
          <a:fontRef idx="minor"/>
        </p:style>
        <p:txBody>
          <a:bodyPr wrap="none" lIns="90000" rIns="90000" tIns="45000" bIns="45000"/>
          <a:p>
            <a:pPr>
              <a:lnSpc>
                <a:spcPct val="100000"/>
              </a:lnSpc>
            </a:pPr>
            <a:r>
              <a:rPr b="1" lang="it-IT" sz="1600" strike="noStrike">
                <a:solidFill>
                  <a:srgbClr val="0070c0"/>
                </a:solidFill>
                <a:latin typeface="Arial"/>
              </a:rPr>
              <a:t>∆ </a:t>
            </a:r>
            <a:r>
              <a:rPr b="1" lang="it-IT" sz="1600" strike="noStrike">
                <a:solidFill>
                  <a:srgbClr val="0070c0"/>
                </a:solidFill>
                <a:latin typeface="Arial"/>
              </a:rPr>
              <a:t>ampiezzza</a:t>
            </a:r>
            <a:endParaRPr/>
          </a:p>
        </p:txBody>
      </p:sp>
      <p:pic>
        <p:nvPicPr>
          <p:cNvPr id="885" name="Immagine 6" descr=""/>
          <p:cNvPicPr/>
          <p:nvPr/>
        </p:nvPicPr>
        <p:blipFill>
          <a:blip r:embed="rId4"/>
          <a:stretch/>
        </p:blipFill>
        <p:spPr>
          <a:xfrm>
            <a:off x="22320" y="5517360"/>
            <a:ext cx="1004400" cy="1340280"/>
          </a:xfrm>
          <a:prstGeom prst="rect">
            <a:avLst/>
          </a:prstGeom>
          <a:ln>
            <a:noFill/>
          </a:ln>
          <a:effectLst>
            <a:outerShdw algn="tl" blurRad="292100" dir="2700000" dist="139700" rotWithShape="0">
              <a:srgbClr val="333333">
                <a:alpha val="65000"/>
              </a:srgbClr>
            </a:outerShdw>
          </a:effectLst>
        </p:spPr>
      </p:pic>
      <p:sp>
        <p:nvSpPr>
          <p:cNvPr id="886" name="CustomShape 6"/>
          <p:cNvSpPr/>
          <p:nvPr/>
        </p:nvSpPr>
        <p:spPr>
          <a:xfrm>
            <a:off x="971640" y="6525360"/>
            <a:ext cx="3635640" cy="257760"/>
          </a:xfrm>
          <a:prstGeom prst="rect">
            <a:avLst/>
          </a:prstGeom>
          <a:noFill/>
          <a:ln>
            <a:noFill/>
          </a:ln>
        </p:spPr>
        <p:style>
          <a:lnRef idx="0"/>
          <a:fillRef idx="0"/>
          <a:effectRef idx="0"/>
          <a:fontRef idx="minor"/>
        </p:style>
        <p:txBody>
          <a:bodyPr lIns="90000" rIns="90000" tIns="45000" bIns="45000"/>
          <a:p>
            <a:pPr algn="r">
              <a:lnSpc>
                <a:spcPct val="100000"/>
              </a:lnSpc>
            </a:pPr>
            <a:r>
              <a:rPr lang="it-IT" sz="1100" strike="noStrike">
                <a:solidFill>
                  <a:srgbClr val="3366ff"/>
                </a:solidFill>
                <a:latin typeface="Arial"/>
              </a:rPr>
              <a:t>Garbarino S et al Clinical Neurophysiology, 2013</a:t>
            </a:r>
            <a:endParaRPr/>
          </a:p>
        </p:txBody>
      </p:sp>
    </p:spTree>
  </p:cSld>
</p:sld>
</file>

<file path=ppt/slides/slide36.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887" name="TextShape 1"/>
          <p:cNvSpPr txBox="1"/>
          <p:nvPr/>
        </p:nvSpPr>
        <p:spPr>
          <a:xfrm>
            <a:off x="611640" y="4797000"/>
            <a:ext cx="7772040" cy="1361880"/>
          </a:xfrm>
          <a:prstGeom prst="rect">
            <a:avLst/>
          </a:prstGeom>
          <a:noFill/>
          <a:ln>
            <a:noFill/>
          </a:ln>
        </p:spPr>
        <p:txBody>
          <a:bodyPr lIns="90000" rIns="90000" tIns="45000" bIns="45000" anchor="b"/>
          <a:p>
            <a:pPr algn="ctr">
              <a:lnSpc>
                <a:spcPct val="120000"/>
              </a:lnSpc>
            </a:pPr>
            <a:r>
              <a:rPr b="1" lang="it-IT" sz="3200" strike="noStrike">
                <a:solidFill>
                  <a:srgbClr val="3366ff"/>
                </a:solidFill>
                <a:latin typeface="Cambria"/>
              </a:rPr>
              <a:t>Step 5- Prevenzione: </a:t>
            </a:r>
            <a:r>
              <a:rPr b="1" lang="it-IT" sz="3200" strike="noStrike">
                <a:solidFill>
                  <a:srgbClr val="3366ff"/>
                </a:solidFill>
                <a:latin typeface="Cambria"/>
              </a:rPr>
              <a:t>
</a:t>
            </a:r>
            <a:r>
              <a:rPr lang="it-IT" sz="2800" strike="noStrike">
                <a:solidFill>
                  <a:srgbClr val="3366ff"/>
                </a:solidFill>
                <a:latin typeface="Cambria"/>
              </a:rPr>
              <a:t>working in progress</a:t>
            </a:r>
            <a:endParaRPr/>
          </a:p>
        </p:txBody>
      </p:sp>
      <p:sp>
        <p:nvSpPr>
          <p:cNvPr id="888" name="CustomShape 2"/>
          <p:cNvSpPr/>
          <p:nvPr/>
        </p:nvSpPr>
        <p:spPr>
          <a:xfrm>
            <a:off x="181800" y="2267640"/>
            <a:ext cx="1924200" cy="769320"/>
          </a:xfrm>
          <a:prstGeom prst="chevron">
            <a:avLst>
              <a:gd name="adj" fmla="val 50000"/>
            </a:avLst>
          </a:prstGeom>
          <a:gradFill>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a:gradFill>
          <a:ln>
            <a:noFill/>
          </a:ln>
          <a:effectLst>
            <a:outerShdw blurRad="50800" dir="5400000" dist="381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Calibri"/>
              </a:rPr>
              <a:t>Step 1 - Valutazione psicologica</a:t>
            </a:r>
            <a:endParaRPr/>
          </a:p>
        </p:txBody>
      </p:sp>
      <p:sp>
        <p:nvSpPr>
          <p:cNvPr id="889" name="CustomShape 3"/>
          <p:cNvSpPr/>
          <p:nvPr/>
        </p:nvSpPr>
        <p:spPr>
          <a:xfrm>
            <a:off x="1913760" y="2267640"/>
            <a:ext cx="1924200" cy="769320"/>
          </a:xfrm>
          <a:prstGeom prst="chevron">
            <a:avLst>
              <a:gd name="adj" fmla="val 50000"/>
            </a:avLst>
          </a:prstGeom>
          <a:gradFill>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a:gradFill>
          <a:ln>
            <a:noFill/>
          </a:ln>
          <a:effectLst>
            <a:outerShdw blurRad="50800" dir="5400000" dist="381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Calibri"/>
              </a:rPr>
              <a:t>Step 2 - Valutazione stress lavoro-correlato </a:t>
            </a:r>
            <a:endParaRPr/>
          </a:p>
        </p:txBody>
      </p:sp>
      <p:sp>
        <p:nvSpPr>
          <p:cNvPr id="890" name="CustomShape 4"/>
          <p:cNvSpPr/>
          <p:nvPr/>
        </p:nvSpPr>
        <p:spPr>
          <a:xfrm>
            <a:off x="3645720" y="2267640"/>
            <a:ext cx="1924200" cy="769320"/>
          </a:xfrm>
          <a:prstGeom prst="chevron">
            <a:avLst>
              <a:gd name="adj" fmla="val 50000"/>
            </a:avLst>
          </a:prstGeom>
          <a:gradFill>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a:gradFill>
          <a:ln>
            <a:noFill/>
          </a:ln>
          <a:effectLst>
            <a:outerShdw blurRad="50800" dir="5400000" dist="381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Calibri"/>
              </a:rPr>
              <a:t>Step 3 - Valutazione outcome clinico</a:t>
            </a:r>
            <a:endParaRPr/>
          </a:p>
        </p:txBody>
      </p:sp>
      <p:sp>
        <p:nvSpPr>
          <p:cNvPr id="891" name="CustomShape 5"/>
          <p:cNvSpPr/>
          <p:nvPr/>
        </p:nvSpPr>
        <p:spPr>
          <a:xfrm>
            <a:off x="5377680" y="2267640"/>
            <a:ext cx="1924200" cy="769320"/>
          </a:xfrm>
          <a:prstGeom prst="chevron">
            <a:avLst>
              <a:gd name="adj" fmla="val 50000"/>
            </a:avLst>
          </a:prstGeom>
          <a:gradFill>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a:gradFill>
          <a:ln>
            <a:noFill/>
          </a:ln>
          <a:effectLst>
            <a:outerShdw blurRad="50800" dir="5400000" dist="381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Calibri"/>
              </a:rPr>
              <a:t>Step 4 - Valutazione neurofisiologica</a:t>
            </a:r>
            <a:endParaRPr/>
          </a:p>
        </p:txBody>
      </p:sp>
      <p:sp>
        <p:nvSpPr>
          <p:cNvPr id="892" name="CustomShape 6"/>
          <p:cNvSpPr/>
          <p:nvPr/>
        </p:nvSpPr>
        <p:spPr>
          <a:xfrm>
            <a:off x="7110000" y="2267640"/>
            <a:ext cx="1924200" cy="769320"/>
          </a:xfrm>
          <a:prstGeom prst="chevron">
            <a:avLst>
              <a:gd name="adj" fmla="val 50000"/>
            </a:avLst>
          </a:prstGeom>
          <a:gradFill>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a:gradFill>
          <a:ln>
            <a:noFill/>
          </a:ln>
          <a:effectLst>
            <a:outerShdw blurRad="50800" dir="5400000" dist="38100" rotWithShape="0">
              <a:srgbClr val="000000">
                <a:alpha val="35000"/>
              </a:srgbClr>
            </a:outerShdw>
          </a:effectLst>
        </p:spPr>
        <p:style>
          <a:lnRef idx="0"/>
          <a:fillRef idx="0"/>
          <a:effectRef idx="2"/>
          <a:fontRef idx="minor"/>
        </p:style>
        <p:txBody>
          <a:bodyPr lIns="43920" rIns="14760" tIns="14760" bIns="14760" anchor="ctr"/>
          <a:p>
            <a:pPr algn="ctr">
              <a:lnSpc>
                <a:spcPct val="90000"/>
              </a:lnSpc>
            </a:pPr>
            <a:r>
              <a:rPr b="1" lang="it-IT" sz="1100" strike="noStrike">
                <a:solidFill>
                  <a:srgbClr val="ffffff"/>
                </a:solidFill>
                <a:latin typeface="Calibri"/>
              </a:rPr>
              <a:t>Step 5 - Prevenzione</a:t>
            </a:r>
            <a:endParaRPr/>
          </a:p>
        </p:txBody>
      </p:sp>
      <p:sp>
        <p:nvSpPr>
          <p:cNvPr id="893" name="CustomShape 7"/>
          <p:cNvSpPr/>
          <p:nvPr/>
        </p:nvSpPr>
        <p:spPr>
          <a:xfrm>
            <a:off x="1277640" y="548640"/>
            <a:ext cx="6318000" cy="914760"/>
          </a:xfrm>
          <a:prstGeom prst="rect">
            <a:avLst/>
          </a:prstGeom>
          <a:noFill/>
          <a:ln>
            <a:noFill/>
          </a:ln>
        </p:spPr>
        <p:style>
          <a:lnRef idx="0"/>
          <a:fillRef idx="0"/>
          <a:effectRef idx="0"/>
          <a:fontRef idx="minor"/>
        </p:style>
        <p:txBody>
          <a:bodyPr wrap="none"/>
          <a:p>
            <a:pPr algn="ctr">
              <a:lnSpc>
                <a:spcPct val="100000"/>
              </a:lnSpc>
            </a:pPr>
            <a:r>
              <a:rPr lang="it-IT" sz="5400" strike="noStrike">
                <a:solidFill>
                  <a:srgbClr val="ffffff"/>
                </a:solidFill>
                <a:latin typeface="Arial"/>
              </a:rPr>
              <a:t>dal 2009 al 2016 ….</a:t>
            </a:r>
            <a:endParaRPr/>
          </a:p>
        </p:txBody>
      </p:sp>
    </p:spTree>
  </p:cSld>
  <p:timing>
    <p:tnLst>
      <p:par>
        <p:cTn id="418" dur="indefinite" restart="never" nodeType="tmRoot">
          <p:childTnLst>
            <p:seq>
              <p:cTn id="419" dur="indefinite" nodeType="mainSeq">
                <p:childTnLst>
                  <p:par>
                    <p:cTn id="420" fill="hold">
                      <p:stCondLst>
                        <p:cond delay="indefinite"/>
                      </p:stCondLst>
                      <p:childTnLst>
                        <p:par>
                          <p:cTn id="421" fill="hold">
                            <p:stCondLst>
                              <p:cond delay="0"/>
                            </p:stCondLst>
                            <p:childTnLst>
                              <p:par>
                                <p:cTn id="422" nodeType="clickEffect" fill="hold" presetClass="entr" presetID="2" presetSubtype="8">
                                  <p:stCondLst>
                                    <p:cond delay="0"/>
                                  </p:stCondLst>
                                  <p:childTnLst>
                                    <p:set>
                                      <p:cBhvr>
                                        <p:cTn id="423" dur="1" fill="hold">
                                          <p:stCondLst>
                                            <p:cond delay="0"/>
                                          </p:stCondLst>
                                        </p:cTn>
                                        <p:attrNameLst>
                                          <p:attrName>style.visibility</p:attrName>
                                        </p:attrNameLst>
                                      </p:cBhvr>
                                      <p:to>
                                        <p:strVal val="visible"/>
                                      </p:to>
                                    </p:set>
                                    <p:anim calcmode="lin" valueType="num">
                                      <p:cBhvr additive="repl">
                                        <p:cTn id="424" dur="500" fill="hold"/>
                                        <p:attrNameLst>
                                          <p:attrName>ppt_x</p:attrName>
                                        </p:attrNameLst>
                                      </p:cBhvr>
                                      <p:tavLst>
                                        <p:tav tm="0">
                                          <p:val>
                                            <p:strVal val="0-#ppt_w/2"/>
                                          </p:val>
                                        </p:tav>
                                        <p:tav tm="100000">
                                          <p:val>
                                            <p:strVal val="#ppt_x"/>
                                          </p:val>
                                        </p:tav>
                                      </p:tavLst>
                                    </p:anim>
                                    <p:anim calcmode="lin" valueType="num">
                                      <p:cBhvr additive="repl">
                                        <p:cTn id="425" dur="500" fill="hold"/>
                                        <p:attrNameLst>
                                          <p:attrName>ppt_y</p:attrName>
                                        </p:attrNameLst>
                                      </p:cBhvr>
                                      <p:tavLst>
                                        <p:tav tm="0">
                                          <p:val>
                                            <p:strVal val="#ppt_y"/>
                                          </p:val>
                                        </p:tav>
                                        <p:tav tm="100000">
                                          <p:val>
                                            <p:strVal val="#ppt_y"/>
                                          </p:val>
                                        </p:tav>
                                      </p:tavLst>
                                    </p:anim>
                                  </p:childTnLst>
                                </p:cTn>
                              </p:par>
                            </p:childTnLst>
                          </p:cTn>
                        </p:par>
                        <p:par>
                          <p:cTn id="426" fill="hold">
                            <p:stCondLst>
                              <p:cond delay="500"/>
                            </p:stCondLst>
                            <p:childTnLst>
                              <p:par>
                                <p:cTn id="427" nodeType="afterEffect" fill="hold" presetClass="entr" presetID="2" presetSubtype="8">
                                  <p:stCondLst>
                                    <p:cond delay="0"/>
                                  </p:stCondLst>
                                  <p:childTnLst>
                                    <p:set>
                                      <p:cBhvr>
                                        <p:cTn id="428" dur="1" fill="hold">
                                          <p:stCondLst>
                                            <p:cond delay="0"/>
                                          </p:stCondLst>
                                        </p:cTn>
                                        <p:attrNameLst>
                                          <p:attrName>style.visibility</p:attrName>
                                        </p:attrNameLst>
                                      </p:cBhvr>
                                      <p:to>
                                        <p:strVal val="visible"/>
                                      </p:to>
                                    </p:set>
                                    <p:anim calcmode="lin" valueType="num">
                                      <p:cBhvr additive="repl">
                                        <p:cTn id="429" dur="500" fill="hold"/>
                                        <p:attrNameLst>
                                          <p:attrName>ppt_x</p:attrName>
                                        </p:attrNameLst>
                                      </p:cBhvr>
                                      <p:tavLst>
                                        <p:tav tm="0">
                                          <p:val>
                                            <p:strVal val="0-#ppt_w/2"/>
                                          </p:val>
                                        </p:tav>
                                        <p:tav tm="100000">
                                          <p:val>
                                            <p:strVal val="#ppt_x"/>
                                          </p:val>
                                        </p:tav>
                                      </p:tavLst>
                                    </p:anim>
                                    <p:anim calcmode="lin" valueType="num">
                                      <p:cBhvr additive="repl">
                                        <p:cTn id="430" dur="500" fill="hold"/>
                                        <p:attrNameLst>
                                          <p:attrName>ppt_y</p:attrName>
                                        </p:attrNameLst>
                                      </p:cBhvr>
                                      <p:tavLst>
                                        <p:tav tm="0">
                                          <p:val>
                                            <p:strVal val="#ppt_y"/>
                                          </p:val>
                                        </p:tav>
                                        <p:tav tm="100000">
                                          <p:val>
                                            <p:strVal val="#ppt_y"/>
                                          </p:val>
                                        </p:tav>
                                      </p:tavLst>
                                    </p:anim>
                                  </p:childTnLst>
                                </p:cTn>
                              </p:par>
                            </p:childTnLst>
                          </p:cTn>
                        </p:par>
                        <p:par>
                          <p:cTn id="431" fill="hold">
                            <p:stCondLst>
                              <p:cond delay="1000"/>
                            </p:stCondLst>
                            <p:childTnLst>
                              <p:par>
                                <p:cTn id="432" nodeType="afterEffect" fill="hold" presetClass="entr" presetID="2" presetSubtype="8">
                                  <p:stCondLst>
                                    <p:cond delay="0"/>
                                  </p:stCondLst>
                                  <p:childTnLst>
                                    <p:set>
                                      <p:cBhvr>
                                        <p:cTn id="433" dur="1" fill="hold">
                                          <p:stCondLst>
                                            <p:cond delay="0"/>
                                          </p:stCondLst>
                                        </p:cTn>
                                        <p:attrNameLst>
                                          <p:attrName>style.visibility</p:attrName>
                                        </p:attrNameLst>
                                      </p:cBhvr>
                                      <p:to>
                                        <p:strVal val="visible"/>
                                      </p:to>
                                    </p:set>
                                    <p:anim calcmode="lin" valueType="num">
                                      <p:cBhvr additive="repl">
                                        <p:cTn id="434" dur="500" fill="hold"/>
                                        <p:attrNameLst>
                                          <p:attrName>ppt_x</p:attrName>
                                        </p:attrNameLst>
                                      </p:cBhvr>
                                      <p:tavLst>
                                        <p:tav tm="0">
                                          <p:val>
                                            <p:strVal val="0-#ppt_w/2"/>
                                          </p:val>
                                        </p:tav>
                                        <p:tav tm="100000">
                                          <p:val>
                                            <p:strVal val="#ppt_x"/>
                                          </p:val>
                                        </p:tav>
                                      </p:tavLst>
                                    </p:anim>
                                    <p:anim calcmode="lin" valueType="num">
                                      <p:cBhvr additive="repl">
                                        <p:cTn id="435" dur="500" fill="hold"/>
                                        <p:attrNameLst>
                                          <p:attrName>ppt_y</p:attrName>
                                        </p:attrNameLst>
                                      </p:cBhvr>
                                      <p:tavLst>
                                        <p:tav tm="0">
                                          <p:val>
                                            <p:strVal val="#ppt_y"/>
                                          </p:val>
                                        </p:tav>
                                        <p:tav tm="100000">
                                          <p:val>
                                            <p:strVal val="#ppt_y"/>
                                          </p:val>
                                        </p:tav>
                                      </p:tavLst>
                                    </p:anim>
                                  </p:childTnLst>
                                </p:cTn>
                              </p:par>
                            </p:childTnLst>
                          </p:cTn>
                        </p:par>
                        <p:par>
                          <p:cTn id="436" fill="hold">
                            <p:stCondLst>
                              <p:cond delay="1500"/>
                            </p:stCondLst>
                            <p:childTnLst>
                              <p:par>
                                <p:cTn id="437" nodeType="afterEffect" fill="hold" presetClass="entr" presetID="2" presetSubtype="8">
                                  <p:stCondLst>
                                    <p:cond delay="0"/>
                                  </p:stCondLst>
                                  <p:childTnLst>
                                    <p:set>
                                      <p:cBhvr>
                                        <p:cTn id="438" dur="1" fill="hold">
                                          <p:stCondLst>
                                            <p:cond delay="0"/>
                                          </p:stCondLst>
                                        </p:cTn>
                                        <p:attrNameLst>
                                          <p:attrName>style.visibility</p:attrName>
                                        </p:attrNameLst>
                                      </p:cBhvr>
                                      <p:to>
                                        <p:strVal val="visible"/>
                                      </p:to>
                                    </p:set>
                                    <p:anim calcmode="lin" valueType="num">
                                      <p:cBhvr additive="repl">
                                        <p:cTn id="439" dur="500" fill="hold"/>
                                        <p:attrNameLst>
                                          <p:attrName>ppt_x</p:attrName>
                                        </p:attrNameLst>
                                      </p:cBhvr>
                                      <p:tavLst>
                                        <p:tav tm="0">
                                          <p:val>
                                            <p:strVal val="0-#ppt_w/2"/>
                                          </p:val>
                                        </p:tav>
                                        <p:tav tm="100000">
                                          <p:val>
                                            <p:strVal val="#ppt_x"/>
                                          </p:val>
                                        </p:tav>
                                      </p:tavLst>
                                    </p:anim>
                                    <p:anim calcmode="lin" valueType="num">
                                      <p:cBhvr additive="repl">
                                        <p:cTn id="440" dur="500" fill="hold"/>
                                        <p:attrNameLst>
                                          <p:attrName>ppt_y</p:attrName>
                                        </p:attrNameLst>
                                      </p:cBhvr>
                                      <p:tavLst>
                                        <p:tav tm="0">
                                          <p:val>
                                            <p:strVal val="#ppt_y"/>
                                          </p:val>
                                        </p:tav>
                                        <p:tav tm="100000">
                                          <p:val>
                                            <p:strVal val="#ppt_y"/>
                                          </p:val>
                                        </p:tav>
                                      </p:tavLst>
                                    </p:anim>
                                  </p:childTnLst>
                                </p:cTn>
                              </p:par>
                            </p:childTnLst>
                          </p:cTn>
                        </p:par>
                        <p:par>
                          <p:cTn id="441" fill="hold">
                            <p:stCondLst>
                              <p:cond delay="2000"/>
                            </p:stCondLst>
                            <p:childTnLst>
                              <p:par>
                                <p:cTn id="442" nodeType="afterEffect" fill="hold" presetClass="entr" presetID="2" presetSubtype="8">
                                  <p:stCondLst>
                                    <p:cond delay="0"/>
                                  </p:stCondLst>
                                  <p:childTnLst>
                                    <p:set>
                                      <p:cBhvr>
                                        <p:cTn id="443" dur="1" fill="hold">
                                          <p:stCondLst>
                                            <p:cond delay="0"/>
                                          </p:stCondLst>
                                        </p:cTn>
                                        <p:attrNameLst>
                                          <p:attrName>style.visibility</p:attrName>
                                        </p:attrNameLst>
                                      </p:cBhvr>
                                      <p:to>
                                        <p:strVal val="visible"/>
                                      </p:to>
                                    </p:set>
                                    <p:anim calcmode="lin" valueType="num">
                                      <p:cBhvr additive="repl">
                                        <p:cTn id="444" dur="500" fill="hold"/>
                                        <p:attrNameLst>
                                          <p:attrName>ppt_x</p:attrName>
                                        </p:attrNameLst>
                                      </p:cBhvr>
                                      <p:tavLst>
                                        <p:tav tm="0">
                                          <p:val>
                                            <p:strVal val="0-#ppt_w/2"/>
                                          </p:val>
                                        </p:tav>
                                        <p:tav tm="100000">
                                          <p:val>
                                            <p:strVal val="#ppt_x"/>
                                          </p:val>
                                        </p:tav>
                                      </p:tavLst>
                                    </p:anim>
                                    <p:anim calcmode="lin" valueType="num">
                                      <p:cBhvr additive="repl">
                                        <p:cTn id="445" dur="500" fill="hold"/>
                                        <p:attrNameLst>
                                          <p:attrName>ppt_y</p:attrName>
                                        </p:attrNameLst>
                                      </p:cBhvr>
                                      <p:tavLst>
                                        <p:tav tm="0">
                                          <p:val>
                                            <p:strVal val="#ppt_y"/>
                                          </p:val>
                                        </p:tav>
                                        <p:tav tm="100000">
                                          <p:val>
                                            <p:strVal val="#ppt_y"/>
                                          </p:val>
                                        </p:tav>
                                      </p:tavLst>
                                    </p:anim>
                                  </p:childTnLst>
                                </p:cTn>
                              </p:par>
                            </p:childTnLst>
                          </p:cTn>
                        </p:par>
                        <p:par>
                          <p:cTn id="446" fill="hold">
                            <p:stCondLst>
                              <p:cond delay="2500"/>
                            </p:stCondLst>
                            <p:childTnLst>
                              <p:par>
                                <p:cTn id="447" nodeType="afterEffect" fill="hold" presetClass="emph" presetID="1" presetSubtype="2">
                                  <p:stCondLst>
                                    <p:cond delay="0"/>
                                  </p:stCondLst>
                                  <p:childTnLst>
                                    <p:set>
                                      <p:cBhvr>
                                        <p:cTn id="448" dur="2000" fill="hold"/>
                                        <p:attrNameLst>
                                          <p:attrName/>
                                        </p:attrNameLst>
                                      </p:cBhvr>
                                      <p:to/>
                                    </p:set>
                                    <p:set>
                                      <p:cBhvr>
                                        <p:cTn id="449" dur="2000" fill="hold"/>
                                      </p:cBhvr>
                                      <p:to/>
                                    </p:set>
                                  </p:childTnLst>
                                </p:cTn>
                              </p:par>
                              <p:par>
                                <p:cTn id="450" nodeType="withEffect" fill="hold" presetClass="entr" presetID="9">
                                  <p:stCondLst>
                                    <p:cond delay="0"/>
                                  </p:stCondLst>
                                  <p:childTnLst>
                                    <p:set>
                                      <p:cBhvr>
                                        <p:cTn id="451" dur="1" fill="hold">
                                          <p:stCondLst>
                                            <p:cond delay="0"/>
                                          </p:stCondLst>
                                        </p:cTn>
                                        <p:tgtEl>
                                          <p:spTgt spid="887"/>
                                        </p:tgtEl>
                                        <p:attrNameLst>
                                          <p:attrName>style.visibility</p:attrName>
                                        </p:attrNameLst>
                                      </p:cBhvr>
                                      <p:to>
                                        <p:strVal val="visible"/>
                                      </p:to>
                                    </p:set>
                                    <p:animEffect filter="dissolve" transition="in">
                                      <p:cBhvr additive="repl">
                                        <p:cTn id="452" dur="500"/>
                                        <p:tgtEl>
                                          <p:spTgt spid="887"/>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894" name="Picture 2" descr=""/>
          <p:cNvPicPr/>
          <p:nvPr/>
        </p:nvPicPr>
        <p:blipFill>
          <a:blip r:embed="rId1"/>
          <a:stretch/>
        </p:blipFill>
        <p:spPr>
          <a:xfrm>
            <a:off x="1115640" y="0"/>
            <a:ext cx="7048080" cy="2028600"/>
          </a:xfrm>
          <a:prstGeom prst="rect">
            <a:avLst/>
          </a:prstGeom>
          <a:ln>
            <a:noFill/>
          </a:ln>
          <a:effectLst>
            <a:outerShdw algn="tl" blurRad="292100" dir="2700000" dist="139700" rotWithShape="0">
              <a:srgbClr val="333333">
                <a:alpha val="65000"/>
              </a:srgbClr>
            </a:outerShdw>
          </a:effectLst>
        </p:spPr>
      </p:pic>
      <p:pic>
        <p:nvPicPr>
          <p:cNvPr id="895" name="Picture 6" descr=""/>
          <p:cNvPicPr/>
          <p:nvPr/>
        </p:nvPicPr>
        <p:blipFill>
          <a:blip r:embed="rId2"/>
          <a:stretch/>
        </p:blipFill>
        <p:spPr>
          <a:xfrm>
            <a:off x="5652000" y="2421000"/>
            <a:ext cx="3285720" cy="4038120"/>
          </a:xfrm>
          <a:prstGeom prst="rect">
            <a:avLst/>
          </a:prstGeom>
          <a:ln w="9360">
            <a:noFill/>
          </a:ln>
        </p:spPr>
      </p:pic>
      <p:pic>
        <p:nvPicPr>
          <p:cNvPr id="896" name="Picture 2" descr=""/>
          <p:cNvPicPr/>
          <p:nvPr/>
        </p:nvPicPr>
        <p:blipFill>
          <a:blip r:embed="rId3"/>
          <a:srcRect l="0" t="0" r="0" b="76144"/>
          <a:stretch/>
        </p:blipFill>
        <p:spPr>
          <a:xfrm>
            <a:off x="0" y="2349000"/>
            <a:ext cx="5407200" cy="1728000"/>
          </a:xfrm>
          <a:prstGeom prst="rect">
            <a:avLst/>
          </a:prstGeom>
          <a:ln>
            <a:noFill/>
          </a:ln>
          <a:effectLst>
            <a:outerShdw algn="tl" blurRad="292100" dir="2700000" dist="139700" rotWithShape="0">
              <a:srgbClr val="333333">
                <a:alpha val="65000"/>
              </a:srgbClr>
            </a:outerShdw>
          </a:effectLst>
        </p:spPr>
      </p:pic>
      <p:sp>
        <p:nvSpPr>
          <p:cNvPr id="897" name="CustomShape 1"/>
          <p:cNvSpPr/>
          <p:nvPr/>
        </p:nvSpPr>
        <p:spPr>
          <a:xfrm>
            <a:off x="1547640" y="4437000"/>
            <a:ext cx="3816000" cy="1549800"/>
          </a:xfrm>
          <a:prstGeom prst="rect">
            <a:avLst/>
          </a:prstGeom>
          <a:noFill/>
          <a:ln>
            <a:noFill/>
          </a:ln>
        </p:spPr>
        <p:style>
          <a:lnRef idx="0"/>
          <a:fillRef idx="0"/>
          <a:effectRef idx="0"/>
          <a:fontRef idx="minor"/>
        </p:style>
        <p:txBody>
          <a:bodyPr lIns="90000" rIns="90000" tIns="45000" bIns="45000"/>
          <a:p>
            <a:pPr>
              <a:lnSpc>
                <a:spcPct val="100000"/>
              </a:lnSpc>
            </a:pPr>
            <a:r>
              <a:rPr lang="it-IT" sz="1600" strike="noStrike">
                <a:solidFill>
                  <a:srgbClr val="000000"/>
                </a:solidFill>
                <a:latin typeface="Arial"/>
              </a:rPr>
              <a:t>Effettuare </a:t>
            </a:r>
            <a:r>
              <a:rPr lang="it-IT" sz="1600" strike="noStrike">
                <a:solidFill>
                  <a:srgbClr val="0067ac"/>
                </a:solidFill>
                <a:latin typeface="Arial"/>
              </a:rPr>
              <a:t>un </a:t>
            </a:r>
            <a:r>
              <a:rPr b="1" lang="it-IT" sz="1600" strike="noStrike">
                <a:solidFill>
                  <a:srgbClr val="0067ac"/>
                </a:solidFill>
                <a:latin typeface="Arial"/>
              </a:rPr>
              <a:t>SONNELLINO</a:t>
            </a:r>
            <a:r>
              <a:rPr lang="it-IT" sz="1600" strike="noStrike">
                <a:solidFill>
                  <a:srgbClr val="0067ac"/>
                </a:solidFill>
                <a:latin typeface="Arial"/>
              </a:rPr>
              <a:t> </a:t>
            </a:r>
            <a:r>
              <a:rPr lang="it-IT" sz="1600" strike="noStrike">
                <a:solidFill>
                  <a:srgbClr val="000000"/>
                </a:solidFill>
                <a:latin typeface="Arial"/>
              </a:rPr>
              <a:t>prima del lavoro notturno può essere un’efficace contromisura al deterioramento della vigilanza e dell’efficienza e riduce in media del </a:t>
            </a:r>
            <a:r>
              <a:rPr b="1" lang="it-IT" sz="1600" strike="noStrike">
                <a:solidFill>
                  <a:srgbClr val="0067ac"/>
                </a:solidFill>
                <a:latin typeface="Arial"/>
              </a:rPr>
              <a:t>38-40%</a:t>
            </a:r>
            <a:r>
              <a:rPr lang="it-IT" sz="1600" strike="noStrike">
                <a:solidFill>
                  <a:srgbClr val="0067ac"/>
                </a:solidFill>
                <a:latin typeface="Arial"/>
              </a:rPr>
              <a:t> </a:t>
            </a:r>
            <a:r>
              <a:rPr lang="it-IT" sz="1600" strike="noStrike">
                <a:solidFill>
                  <a:srgbClr val="000000"/>
                </a:solidFill>
                <a:latin typeface="Arial"/>
              </a:rPr>
              <a:t>il rischio di incidenti/infortuni</a:t>
            </a:r>
            <a:endParaRPr/>
          </a:p>
        </p:txBody>
      </p:sp>
      <p:sp>
        <p:nvSpPr>
          <p:cNvPr id="898" name="CustomShape 2"/>
          <p:cNvSpPr/>
          <p:nvPr/>
        </p:nvSpPr>
        <p:spPr>
          <a:xfrm>
            <a:off x="6951960" y="6581160"/>
            <a:ext cx="2107440" cy="272880"/>
          </a:xfrm>
          <a:prstGeom prst="rect">
            <a:avLst/>
          </a:prstGeom>
          <a:noFill/>
          <a:ln>
            <a:noFill/>
          </a:ln>
        </p:spPr>
        <p:style>
          <a:lnRef idx="0"/>
          <a:fillRef idx="0"/>
          <a:effectRef idx="0"/>
          <a:fontRef idx="minor"/>
        </p:style>
        <p:txBody>
          <a:bodyPr wrap="none" lIns="90000" rIns="90000" tIns="45000" bIns="45000"/>
          <a:p>
            <a:pPr>
              <a:lnSpc>
                <a:spcPct val="100000"/>
              </a:lnSpc>
            </a:pPr>
            <a:r>
              <a:rPr i="1" lang="it-IT" sz="1200" strike="noStrike">
                <a:solidFill>
                  <a:srgbClr val="000000"/>
                </a:solidFill>
                <a:latin typeface="Arial"/>
              </a:rPr>
              <a:t>Garbarino et al SLEEP 2004</a:t>
            </a:r>
            <a:endParaRPr/>
          </a:p>
        </p:txBody>
      </p:sp>
      <p:sp>
        <p:nvSpPr>
          <p:cNvPr id="899" name="CustomShape 3"/>
          <p:cNvSpPr/>
          <p:nvPr/>
        </p:nvSpPr>
        <p:spPr>
          <a:xfrm>
            <a:off x="7091640" y="3251160"/>
            <a:ext cx="1503360" cy="223200"/>
          </a:xfrm>
          <a:custGeom>
            <a:avLst/>
            <a:gdLst/>
            <a:ahLst/>
            <a:rect l="0" t="0" r="r" b="b"/>
            <a:pathLst>
              <a:path w="1503681" h="223521">
                <a:moveTo>
                  <a:pt x="0" y="0"/>
                </a:moveTo>
                <a:lnTo>
                  <a:pt x="0" y="0"/>
                </a:lnTo>
                <a:cubicBezTo>
                  <a:pt x="103123" y="51562"/>
                  <a:pt x="56076" y="23837"/>
                  <a:pt x="142240" y="81280"/>
                </a:cubicBezTo>
                <a:cubicBezTo>
                  <a:pt x="152400" y="88053"/>
                  <a:pt x="161136" y="97739"/>
                  <a:pt x="172720" y="101600"/>
                </a:cubicBezTo>
                <a:lnTo>
                  <a:pt x="233680" y="121920"/>
                </a:lnTo>
                <a:cubicBezTo>
                  <a:pt x="255879" y="155218"/>
                  <a:pt x="254000" y="140189"/>
                  <a:pt x="254000" y="162560"/>
                </a:cubicBezTo>
                <a:lnTo>
                  <a:pt x="254000" y="162560"/>
                </a:lnTo>
                <a:cubicBezTo>
                  <a:pt x="257109" y="161869"/>
                  <a:pt x="360747" y="139680"/>
                  <a:pt x="386080" y="132080"/>
                </a:cubicBezTo>
                <a:cubicBezTo>
                  <a:pt x="414824" y="123457"/>
                  <a:pt x="454188" y="114772"/>
                  <a:pt x="477520" y="91440"/>
                </a:cubicBezTo>
                <a:cubicBezTo>
                  <a:pt x="482875" y="86085"/>
                  <a:pt x="484293" y="77893"/>
                  <a:pt x="487680" y="71120"/>
                </a:cubicBezTo>
                <a:lnTo>
                  <a:pt x="487680" y="71120"/>
                </a:lnTo>
                <a:cubicBezTo>
                  <a:pt x="518160" y="81280"/>
                  <a:pt x="551570" y="85070"/>
                  <a:pt x="579120" y="101600"/>
                </a:cubicBezTo>
                <a:cubicBezTo>
                  <a:pt x="685789" y="165601"/>
                  <a:pt x="608386" y="141026"/>
                  <a:pt x="660400" y="193040"/>
                </a:cubicBezTo>
                <a:cubicBezTo>
                  <a:pt x="669034" y="201674"/>
                  <a:pt x="681111" y="206034"/>
                  <a:pt x="690880" y="213360"/>
                </a:cubicBezTo>
                <a:cubicBezTo>
                  <a:pt x="694712" y="216234"/>
                  <a:pt x="697653" y="220133"/>
                  <a:pt x="701040" y="223520"/>
                </a:cubicBezTo>
                <a:lnTo>
                  <a:pt x="701040" y="223520"/>
                </a:lnTo>
                <a:cubicBezTo>
                  <a:pt x="731520" y="220133"/>
                  <a:pt x="762408" y="219374"/>
                  <a:pt x="792480" y="213360"/>
                </a:cubicBezTo>
                <a:cubicBezTo>
                  <a:pt x="813483" y="209159"/>
                  <a:pt x="832660" y="198235"/>
                  <a:pt x="853440" y="193040"/>
                </a:cubicBezTo>
                <a:cubicBezTo>
                  <a:pt x="947862" y="169434"/>
                  <a:pt x="906793" y="172720"/>
                  <a:pt x="975360" y="172720"/>
                </a:cubicBezTo>
                <a:lnTo>
                  <a:pt x="975360" y="172720"/>
                </a:lnTo>
                <a:cubicBezTo>
                  <a:pt x="1005840" y="165947"/>
                  <a:pt x="1037810" y="163996"/>
                  <a:pt x="1066800" y="152400"/>
                </a:cubicBezTo>
                <a:cubicBezTo>
                  <a:pt x="1089475" y="143330"/>
                  <a:pt x="1104592" y="119483"/>
                  <a:pt x="1127760" y="111760"/>
                </a:cubicBezTo>
                <a:cubicBezTo>
                  <a:pt x="1204372" y="86223"/>
                  <a:pt x="1109938" y="120671"/>
                  <a:pt x="1188720" y="81280"/>
                </a:cubicBezTo>
                <a:cubicBezTo>
                  <a:pt x="1235418" y="57931"/>
                  <a:pt x="1206406" y="83914"/>
                  <a:pt x="1229360" y="60960"/>
                </a:cubicBezTo>
                <a:lnTo>
                  <a:pt x="1229360" y="60960"/>
                </a:lnTo>
                <a:cubicBezTo>
                  <a:pt x="1259840" y="57573"/>
                  <a:pt x="1290489" y="55463"/>
                  <a:pt x="1320800" y="50800"/>
                </a:cubicBezTo>
                <a:cubicBezTo>
                  <a:pt x="1334601" y="48677"/>
                  <a:pt x="1347702" y="43138"/>
                  <a:pt x="1361440" y="40640"/>
                </a:cubicBezTo>
                <a:cubicBezTo>
                  <a:pt x="1385001" y="36356"/>
                  <a:pt x="1408853" y="33867"/>
                  <a:pt x="1432560" y="30480"/>
                </a:cubicBezTo>
                <a:cubicBezTo>
                  <a:pt x="1475891" y="16036"/>
                  <a:pt x="1452330" y="20320"/>
                  <a:pt x="1503680" y="20320"/>
                </a:cubicBezTo>
                <a:lnTo>
                  <a:pt x="1503680" y="20320"/>
                </a:lnTo>
              </a:path>
            </a:pathLst>
          </a:custGeom>
          <a:noFill/>
          <a:ln w="38160">
            <a:round/>
          </a:ln>
          <a:effectLst>
            <a:outerShdw blurRad="40000" dir="5400000" dist="20000" rotWithShape="0">
              <a:srgbClr val="000000">
                <a:alpha val="38000"/>
              </a:srgbClr>
            </a:outerShdw>
          </a:effectLst>
        </p:spPr>
        <p:style>
          <a:lnRef idx="2">
            <a:schemeClr val="accent1"/>
          </a:lnRef>
          <a:fillRef idx="0">
            <a:schemeClr val="accent1"/>
          </a:fillRef>
          <a:effectRef idx="1">
            <a:schemeClr val="accent1"/>
          </a:effectRef>
          <a:fontRef idx="minor"/>
        </p:style>
      </p:sp>
      <p:sp>
        <p:nvSpPr>
          <p:cNvPr id="900" name="CustomShape 4"/>
          <p:cNvSpPr/>
          <p:nvPr/>
        </p:nvSpPr>
        <p:spPr>
          <a:xfrm>
            <a:off x="7071480" y="5090040"/>
            <a:ext cx="1493280" cy="426240"/>
          </a:xfrm>
          <a:custGeom>
            <a:avLst/>
            <a:gdLst/>
            <a:ahLst/>
            <a:rect l="0" t="0" r="r" b="b"/>
            <a:pathLst>
              <a:path w="1493521" h="429539">
                <a:moveTo>
                  <a:pt x="0" y="50800"/>
                </a:moveTo>
                <a:lnTo>
                  <a:pt x="0" y="50800"/>
                </a:lnTo>
                <a:cubicBezTo>
                  <a:pt x="10667" y="54000"/>
                  <a:pt x="115141" y="79017"/>
                  <a:pt x="142240" y="101600"/>
                </a:cubicBezTo>
                <a:cubicBezTo>
                  <a:pt x="151621" y="109417"/>
                  <a:pt x="153926" y="123446"/>
                  <a:pt x="162560" y="132080"/>
                </a:cubicBezTo>
                <a:cubicBezTo>
                  <a:pt x="185396" y="154916"/>
                  <a:pt x="195975" y="151542"/>
                  <a:pt x="223520" y="162560"/>
                </a:cubicBezTo>
                <a:cubicBezTo>
                  <a:pt x="230551" y="165372"/>
                  <a:pt x="237067" y="169333"/>
                  <a:pt x="243840" y="172720"/>
                </a:cubicBezTo>
                <a:lnTo>
                  <a:pt x="243840" y="172720"/>
                </a:lnTo>
                <a:cubicBezTo>
                  <a:pt x="339872" y="167385"/>
                  <a:pt x="385909" y="180916"/>
                  <a:pt x="457200" y="152400"/>
                </a:cubicBezTo>
                <a:cubicBezTo>
                  <a:pt x="464231" y="149588"/>
                  <a:pt x="470747" y="145627"/>
                  <a:pt x="477520" y="142240"/>
                </a:cubicBezTo>
                <a:lnTo>
                  <a:pt x="477520" y="142240"/>
                </a:lnTo>
                <a:cubicBezTo>
                  <a:pt x="501227" y="159173"/>
                  <a:pt x="526985" y="173551"/>
                  <a:pt x="548640" y="193040"/>
                </a:cubicBezTo>
                <a:cubicBezTo>
                  <a:pt x="571655" y="213753"/>
                  <a:pt x="601626" y="276506"/>
                  <a:pt x="619760" y="294640"/>
                </a:cubicBezTo>
                <a:cubicBezTo>
                  <a:pt x="629920" y="304800"/>
                  <a:pt x="638898" y="316299"/>
                  <a:pt x="650240" y="325120"/>
                </a:cubicBezTo>
                <a:cubicBezTo>
                  <a:pt x="669517" y="340113"/>
                  <a:pt x="711200" y="365760"/>
                  <a:pt x="711200" y="365760"/>
                </a:cubicBezTo>
                <a:cubicBezTo>
                  <a:pt x="717973" y="375920"/>
                  <a:pt x="722886" y="387606"/>
                  <a:pt x="731520" y="396240"/>
                </a:cubicBezTo>
                <a:cubicBezTo>
                  <a:pt x="764818" y="429538"/>
                  <a:pt x="762000" y="401271"/>
                  <a:pt x="762000" y="426720"/>
                </a:cubicBezTo>
                <a:lnTo>
                  <a:pt x="762000" y="426720"/>
                </a:lnTo>
                <a:cubicBezTo>
                  <a:pt x="782320" y="399627"/>
                  <a:pt x="800304" y="370613"/>
                  <a:pt x="822960" y="345440"/>
                </a:cubicBezTo>
                <a:cubicBezTo>
                  <a:pt x="877845" y="284457"/>
                  <a:pt x="854391" y="394339"/>
                  <a:pt x="924560" y="254000"/>
                </a:cubicBezTo>
                <a:cubicBezTo>
                  <a:pt x="956385" y="190350"/>
                  <a:pt x="931396" y="234269"/>
                  <a:pt x="975360" y="172720"/>
                </a:cubicBezTo>
                <a:cubicBezTo>
                  <a:pt x="982457" y="162784"/>
                  <a:pt x="990219" y="153162"/>
                  <a:pt x="995680" y="142240"/>
                </a:cubicBezTo>
                <a:cubicBezTo>
                  <a:pt x="1000469" y="132661"/>
                  <a:pt x="1005840" y="111760"/>
                  <a:pt x="1005840" y="111760"/>
                </a:cubicBezTo>
                <a:lnTo>
                  <a:pt x="1005840" y="101600"/>
                </a:lnTo>
                <a:cubicBezTo>
                  <a:pt x="1049867" y="104987"/>
                  <a:pt x="1093982" y="107366"/>
                  <a:pt x="1137920" y="111760"/>
                </a:cubicBezTo>
                <a:cubicBezTo>
                  <a:pt x="1197027" y="117671"/>
                  <a:pt x="1204701" y="115253"/>
                  <a:pt x="1249680" y="142240"/>
                </a:cubicBezTo>
                <a:cubicBezTo>
                  <a:pt x="1253787" y="144704"/>
                  <a:pt x="1256453" y="149013"/>
                  <a:pt x="1259840" y="152400"/>
                </a:cubicBezTo>
                <a:lnTo>
                  <a:pt x="1259840" y="152400"/>
                </a:lnTo>
                <a:cubicBezTo>
                  <a:pt x="1391351" y="56756"/>
                  <a:pt x="1333273" y="96672"/>
                  <a:pt x="1432560" y="30480"/>
                </a:cubicBezTo>
                <a:cubicBezTo>
                  <a:pt x="1442720" y="23707"/>
                  <a:pt x="1451456" y="14021"/>
                  <a:pt x="1463040" y="10160"/>
                </a:cubicBezTo>
                <a:lnTo>
                  <a:pt x="1493520" y="0"/>
                </a:lnTo>
                <a:lnTo>
                  <a:pt x="1493520" y="0"/>
                </a:lnTo>
              </a:path>
            </a:pathLst>
          </a:custGeom>
          <a:noFill/>
          <a:ln w="38160">
            <a:round/>
          </a:ln>
          <a:effectLst>
            <a:outerShdw blurRad="40000" dir="5400000" dist="20000" rotWithShape="0">
              <a:srgbClr val="000000">
                <a:alpha val="38000"/>
              </a:srgbClr>
            </a:outerShdw>
          </a:effectLst>
        </p:spPr>
        <p:style>
          <a:lnRef idx="2">
            <a:schemeClr val="accent1"/>
          </a:lnRef>
          <a:fillRef idx="0">
            <a:schemeClr val="accent1"/>
          </a:fillRef>
          <a:effectRef idx="1">
            <a:schemeClr val="accent1"/>
          </a:effectRef>
          <a:fontRef idx="minor"/>
        </p:style>
      </p:sp>
      <p:pic>
        <p:nvPicPr>
          <p:cNvPr id="901" name="Picture 5" descr=""/>
          <p:cNvPicPr/>
          <p:nvPr/>
        </p:nvPicPr>
        <p:blipFill>
          <a:blip r:embed="rId4"/>
          <a:stretch/>
        </p:blipFill>
        <p:spPr>
          <a:xfrm>
            <a:off x="7920" y="5555880"/>
            <a:ext cx="1035360" cy="1301760"/>
          </a:xfrm>
          <a:prstGeom prst="rect">
            <a:avLst/>
          </a:prstGeom>
          <a:ln>
            <a:noFill/>
          </a:ln>
          <a:effectLst>
            <a:outerShdw algn="tl" blurRad="292100" dir="2700000" dist="139700" rotWithShape="0">
              <a:srgbClr val="333333">
                <a:alpha val="65000"/>
              </a:srgbClr>
            </a:outerShdw>
          </a:effectLst>
        </p:spPr>
      </p:pic>
      <p:sp>
        <p:nvSpPr>
          <p:cNvPr id="902" name="CustomShape 5"/>
          <p:cNvSpPr/>
          <p:nvPr/>
        </p:nvSpPr>
        <p:spPr>
          <a:xfrm>
            <a:off x="8564760" y="6546600"/>
            <a:ext cx="498240" cy="276480"/>
          </a:xfrm>
          <a:prstGeom prst="ellipse">
            <a:avLst/>
          </a:prstGeom>
          <a:noFill/>
          <a:ln w="28440">
            <a:solidFill>
              <a:schemeClr val="accent2"/>
            </a:solidFill>
            <a:round/>
          </a:ln>
        </p:spPr>
        <p:style>
          <a:lnRef idx="2">
            <a:schemeClr val="accent1">
              <a:shade val="50000"/>
            </a:schemeClr>
          </a:lnRef>
          <a:fillRef idx="1">
            <a:schemeClr val="accent1"/>
          </a:fillRef>
          <a:effectRef idx="0">
            <a:schemeClr val="accent1"/>
          </a:effectRef>
          <a:fontRef idx="minor"/>
        </p:style>
      </p:sp>
    </p:spTree>
  </p:cSld>
</p:sld>
</file>

<file path=ppt/slides/slide3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03" name="CustomShape 1"/>
          <p:cNvSpPr/>
          <p:nvPr/>
        </p:nvSpPr>
        <p:spPr>
          <a:xfrm>
            <a:off x="4068000" y="6525360"/>
            <a:ext cx="5363640" cy="272880"/>
          </a:xfrm>
          <a:prstGeom prst="rect">
            <a:avLst/>
          </a:prstGeom>
          <a:noFill/>
          <a:ln>
            <a:noFill/>
          </a:ln>
        </p:spPr>
        <p:style>
          <a:lnRef idx="0"/>
          <a:fillRef idx="0"/>
          <a:effectRef idx="0"/>
          <a:fontRef idx="minor"/>
        </p:style>
        <p:txBody>
          <a:bodyPr lIns="90000" rIns="90000" tIns="45000" bIns="45000"/>
          <a:p>
            <a:pPr>
              <a:lnSpc>
                <a:spcPct val="100000"/>
              </a:lnSpc>
            </a:pPr>
            <a:r>
              <a:rPr lang="it-IT" sz="1200" strike="noStrike">
                <a:solidFill>
                  <a:srgbClr val="000000"/>
                </a:solidFill>
                <a:latin typeface="Arial"/>
              </a:rPr>
              <a:t>PLOS ONE | DOI:10.1371/journal.pone.0144318 December 7, 2015</a:t>
            </a:r>
            <a:endParaRPr/>
          </a:p>
        </p:txBody>
      </p:sp>
      <p:pic>
        <p:nvPicPr>
          <p:cNvPr id="904" name="Immagine 2" descr=""/>
          <p:cNvPicPr/>
          <p:nvPr/>
        </p:nvPicPr>
        <p:blipFill>
          <a:blip r:embed="rId1"/>
          <a:stretch/>
        </p:blipFill>
        <p:spPr>
          <a:xfrm>
            <a:off x="-36360" y="59400"/>
            <a:ext cx="7236000" cy="2808720"/>
          </a:xfrm>
          <a:prstGeom prst="rect">
            <a:avLst/>
          </a:prstGeom>
          <a:ln>
            <a:noFill/>
          </a:ln>
          <a:effectLst>
            <a:outerShdw algn="tl" blurRad="292100" dir="2700000" dist="139700" rotWithShape="0">
              <a:srgbClr val="333333">
                <a:alpha val="65000"/>
              </a:srgbClr>
            </a:outerShdw>
          </a:effectLst>
        </p:spPr>
      </p:pic>
      <p:pic>
        <p:nvPicPr>
          <p:cNvPr id="905" name="Immagine 3" descr=""/>
          <p:cNvPicPr/>
          <p:nvPr/>
        </p:nvPicPr>
        <p:blipFill>
          <a:blip r:embed="rId2"/>
          <a:stretch/>
        </p:blipFill>
        <p:spPr>
          <a:xfrm>
            <a:off x="-12960" y="2997000"/>
            <a:ext cx="9143640" cy="3572280"/>
          </a:xfrm>
          <a:prstGeom prst="rect">
            <a:avLst/>
          </a:prstGeom>
          <a:ln>
            <a:noFill/>
          </a:ln>
          <a:effectLst>
            <a:outerShdw algn="tl" blurRad="292100" dir="2700000" dist="139700" rotWithShape="0">
              <a:srgbClr val="333333">
                <a:alpha val="65000"/>
              </a:srgbClr>
            </a:outerShdw>
          </a:effectLst>
        </p:spPr>
      </p:pic>
      <p:sp>
        <p:nvSpPr>
          <p:cNvPr id="906" name="CustomShape 2"/>
          <p:cNvSpPr/>
          <p:nvPr/>
        </p:nvSpPr>
        <p:spPr>
          <a:xfrm>
            <a:off x="0" y="4365000"/>
            <a:ext cx="9036000" cy="647640"/>
          </a:xfrm>
          <a:prstGeom prst="rect">
            <a:avLst/>
          </a:prstGeom>
          <a:noFill/>
          <a:ln w="38160">
            <a:solidFill>
              <a:srgbClr val="ff5050"/>
            </a:solidFill>
            <a:round/>
          </a:ln>
          <a:effectLst>
            <a:outerShdw blurRad="50800" dir="5400000" dist="38100" rotWithShape="0">
              <a:srgbClr val="000000">
                <a:alpha val="35000"/>
              </a:srgbClr>
            </a:outerShdw>
          </a:effectLst>
        </p:spPr>
        <p:style>
          <a:lnRef idx="1">
            <a:schemeClr val="accent1"/>
          </a:lnRef>
          <a:fillRef idx="3">
            <a:schemeClr val="accent1"/>
          </a:fillRef>
          <a:effectRef idx="2">
            <a:schemeClr val="accent1"/>
          </a:effectRef>
          <a:fontRef idx="minor"/>
        </p:style>
      </p:sp>
      <p:pic>
        <p:nvPicPr>
          <p:cNvPr id="907" name="Immagine 6" descr=""/>
          <p:cNvPicPr/>
          <p:nvPr/>
        </p:nvPicPr>
        <p:blipFill>
          <a:blip r:embed="rId3"/>
          <a:stretch/>
        </p:blipFill>
        <p:spPr>
          <a:xfrm>
            <a:off x="107640" y="719640"/>
            <a:ext cx="1944000" cy="2140200"/>
          </a:xfrm>
          <a:prstGeom prst="rect">
            <a:avLst/>
          </a:prstGeom>
          <a:ln>
            <a:noFill/>
          </a:ln>
        </p:spPr>
      </p:pic>
      <p:pic>
        <p:nvPicPr>
          <p:cNvPr id="908" name="Immagine 7" descr=""/>
          <p:cNvPicPr/>
          <p:nvPr/>
        </p:nvPicPr>
        <p:blipFill>
          <a:blip r:embed="rId4"/>
          <a:stretch/>
        </p:blipFill>
        <p:spPr>
          <a:xfrm>
            <a:off x="6433560" y="44640"/>
            <a:ext cx="2710080" cy="1960200"/>
          </a:xfrm>
          <a:prstGeom prst="rect">
            <a:avLst/>
          </a:prstGeom>
          <a:ln>
            <a:noFill/>
          </a:ln>
        </p:spPr>
      </p:pic>
    </p:spTree>
  </p:cSld>
</p:sld>
</file>

<file path=ppt/slides/slide3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09" name="TextShape 1"/>
          <p:cNvSpPr txBox="1"/>
          <p:nvPr/>
        </p:nvSpPr>
        <p:spPr>
          <a:xfrm>
            <a:off x="457200" y="274680"/>
            <a:ext cx="8229240" cy="1142640"/>
          </a:xfrm>
          <a:prstGeom prst="rect">
            <a:avLst/>
          </a:prstGeom>
          <a:noFill/>
          <a:ln>
            <a:noFill/>
          </a:ln>
        </p:spPr>
        <p:txBody>
          <a:bodyPr lIns="90000" rIns="90000" tIns="45000" bIns="45000" anchor="ctr"/>
          <a:p>
            <a:pPr>
              <a:lnSpc>
                <a:spcPct val="100000"/>
              </a:lnSpc>
            </a:pPr>
            <a:r>
              <a:rPr b="1" lang="it-IT" sz="4100" strike="noStrike">
                <a:solidFill>
                  <a:srgbClr val="1f497d"/>
                </a:solidFill>
                <a:latin typeface="Cambria"/>
              </a:rPr>
              <a:t>Lo stress nel tempo influenza il metabolismo</a:t>
            </a:r>
            <a:endParaRPr/>
          </a:p>
        </p:txBody>
      </p:sp>
      <p:pic>
        <p:nvPicPr>
          <p:cNvPr id="910" name="Immagine 8" descr=""/>
          <p:cNvPicPr/>
          <p:nvPr/>
        </p:nvPicPr>
        <p:blipFill>
          <a:blip r:embed="rId1"/>
          <a:stretch/>
        </p:blipFill>
        <p:spPr>
          <a:xfrm>
            <a:off x="7452360" y="0"/>
            <a:ext cx="1691280" cy="1416240"/>
          </a:xfrm>
          <a:prstGeom prst="rect">
            <a:avLst/>
          </a:prstGeom>
          <a:ln>
            <a:noFill/>
          </a:ln>
        </p:spPr>
      </p:pic>
    </p:spTree>
  </p:cSld>
  <p:timing>
    <p:tnLst>
      <p:par>
        <p:cTn id="453" dur="indefinite" restart="never" nodeType="tmRoot">
          <p:childTnLst>
            <p:seq>
              <p:cTn id="454" restart="whenNotActive" nodeType="interactiveSeq" fill="hold">
                <p:childTnLst>
                  <p:par>
                    <p:cTn id="455" fill="hold">
                      <p:stCondLst/>
                      <p:childTnLst>
                        <p:par>
                          <p:cTn id="456" fill="hold">
                            <p:stCondLst>
                              <p:cond delay="0"/>
                            </p:stCondLst>
                            <p:childTnLst>
                              <p:par>
                                <p:cTn id="457" nodeType="clickEffect" fill="hold" presetClass="mediacall">
                                  <p:stCondLst>
                                    <p:cond delay="0"/>
                                  </p:stCondLs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71" name="Immagine 1" descr=""/>
          <p:cNvPicPr/>
          <p:nvPr/>
        </p:nvPicPr>
        <p:blipFill>
          <a:blip r:embed="rId1"/>
          <a:srcRect l="0" t="9265" r="0" b="6635"/>
          <a:stretch/>
        </p:blipFill>
        <p:spPr>
          <a:xfrm>
            <a:off x="-36360" y="260640"/>
            <a:ext cx="8424720" cy="4824000"/>
          </a:xfrm>
          <a:prstGeom prst="rect">
            <a:avLst/>
          </a:prstGeom>
          <a:ln>
            <a:noFill/>
          </a:ln>
        </p:spPr>
      </p:pic>
      <p:sp>
        <p:nvSpPr>
          <p:cNvPr id="572" name="CustomShape 1"/>
          <p:cNvSpPr/>
          <p:nvPr/>
        </p:nvSpPr>
        <p:spPr>
          <a:xfrm>
            <a:off x="6804360" y="2061000"/>
            <a:ext cx="215640" cy="215640"/>
          </a:xfrm>
          <a:prstGeom prst="triangle">
            <a:avLst>
              <a:gd name="adj" fmla="val 50000"/>
            </a:avLst>
          </a:prstGeom>
          <a:ln>
            <a:round/>
          </a:ln>
        </p:spPr>
        <p:style>
          <a:lnRef idx="2">
            <a:schemeClr val="accent1">
              <a:shade val="50000"/>
            </a:schemeClr>
          </a:lnRef>
          <a:fillRef idx="1">
            <a:schemeClr val="accent1"/>
          </a:fillRef>
          <a:effectRef idx="0">
            <a:schemeClr val="accent1"/>
          </a:effectRef>
          <a:fontRef idx="minor"/>
        </p:style>
      </p:sp>
      <p:sp>
        <p:nvSpPr>
          <p:cNvPr id="573" name="CustomShape 2"/>
          <p:cNvSpPr/>
          <p:nvPr/>
        </p:nvSpPr>
        <p:spPr>
          <a:xfrm>
            <a:off x="5220000" y="1484640"/>
            <a:ext cx="215640" cy="215640"/>
          </a:xfrm>
          <a:prstGeom prst="rect">
            <a:avLst/>
          </a:prstGeom>
          <a:solidFill>
            <a:schemeClr val="bg1"/>
          </a:solidFill>
          <a:ln>
            <a:solidFill>
              <a:schemeClr val="bg1"/>
            </a:solidFill>
            <a:round/>
          </a:ln>
        </p:spPr>
        <p:style>
          <a:lnRef idx="2">
            <a:schemeClr val="accent1">
              <a:shade val="50000"/>
            </a:schemeClr>
          </a:lnRef>
          <a:fillRef idx="1">
            <a:schemeClr val="accent1"/>
          </a:fillRef>
          <a:effectRef idx="0">
            <a:schemeClr val="accent1"/>
          </a:effectRef>
          <a:fontRef idx="minor"/>
        </p:style>
      </p:sp>
      <p:sp>
        <p:nvSpPr>
          <p:cNvPr id="574" name="CustomShape 3"/>
          <p:cNvSpPr/>
          <p:nvPr/>
        </p:nvSpPr>
        <p:spPr>
          <a:xfrm>
            <a:off x="7314480" y="3717000"/>
            <a:ext cx="1284480" cy="1550520"/>
          </a:xfrm>
          <a:prstGeom prst="rect">
            <a:avLst/>
          </a:prstGeom>
          <a:noFill/>
          <a:ln>
            <a:noFill/>
          </a:ln>
        </p:spPr>
        <p:style>
          <a:lnRef idx="0"/>
          <a:fillRef idx="0"/>
          <a:effectRef idx="0"/>
          <a:fontRef idx="minor"/>
        </p:style>
        <p:txBody>
          <a:bodyPr wrap="none" lIns="90000" rIns="90000" tIns="45000" bIns="45000"/>
          <a:p>
            <a:pPr algn="ctr">
              <a:lnSpc>
                <a:spcPct val="100000"/>
              </a:lnSpc>
            </a:pPr>
            <a:r>
              <a:rPr b="1" lang="it-IT" sz="1200" strike="noStrike">
                <a:solidFill>
                  <a:srgbClr val="404040"/>
                </a:solidFill>
                <a:latin typeface="Arial"/>
              </a:rPr>
              <a:t>STRESS</a:t>
            </a:r>
            <a:endParaRPr/>
          </a:p>
          <a:p>
            <a:pPr algn="ctr">
              <a:lnSpc>
                <a:spcPct val="100000"/>
              </a:lnSpc>
            </a:pPr>
            <a:endParaRPr/>
          </a:p>
          <a:p>
            <a:pPr algn="ctr">
              <a:lnSpc>
                <a:spcPct val="100000"/>
              </a:lnSpc>
            </a:pPr>
            <a:endParaRPr/>
          </a:p>
          <a:p>
            <a:pPr algn="ctr">
              <a:lnSpc>
                <a:spcPct val="100000"/>
              </a:lnSpc>
            </a:pPr>
            <a:r>
              <a:rPr b="1" lang="it-IT" sz="1200" strike="noStrike">
                <a:solidFill>
                  <a:srgbClr val="404040"/>
                </a:solidFill>
                <a:latin typeface="Arial"/>
              </a:rPr>
              <a:t>BURNOUT</a:t>
            </a:r>
            <a:endParaRPr/>
          </a:p>
          <a:p>
            <a:pPr algn="ctr">
              <a:lnSpc>
                <a:spcPct val="100000"/>
              </a:lnSpc>
            </a:pPr>
            <a:endParaRPr/>
          </a:p>
          <a:p>
            <a:pPr algn="ctr">
              <a:lnSpc>
                <a:spcPct val="100000"/>
              </a:lnSpc>
            </a:pPr>
            <a:endParaRPr/>
          </a:p>
          <a:p>
            <a:pPr algn="ctr">
              <a:lnSpc>
                <a:spcPct val="100000"/>
              </a:lnSpc>
            </a:pPr>
            <a:endParaRPr/>
          </a:p>
          <a:p>
            <a:pPr algn="ctr">
              <a:lnSpc>
                <a:spcPct val="100000"/>
              </a:lnSpc>
            </a:pPr>
            <a:r>
              <a:rPr b="1" lang="it-IT" sz="1200" strike="noStrike">
                <a:solidFill>
                  <a:srgbClr val="404040"/>
                </a:solidFill>
                <a:latin typeface="Arial"/>
              </a:rPr>
              <a:t>DEPRESSIONE</a:t>
            </a:r>
            <a:endParaRPr/>
          </a:p>
        </p:txBody>
      </p:sp>
      <p:sp>
        <p:nvSpPr>
          <p:cNvPr id="575" name="CustomShape 4"/>
          <p:cNvSpPr/>
          <p:nvPr/>
        </p:nvSpPr>
        <p:spPr>
          <a:xfrm>
            <a:off x="7957080" y="3933000"/>
            <a:ext cx="360" cy="359640"/>
          </a:xfrm>
          <a:prstGeom prst="straightConnector1">
            <a:avLst/>
          </a:prstGeom>
          <a:noFill/>
          <a:ln w="28440">
            <a:solidFill>
              <a:srgbClr val="3f6faf"/>
            </a:solidFill>
            <a:custDash>
              <a:ds d="300000" sp="100000"/>
            </a:custDash>
            <a:round/>
            <a:headEnd len="med" type="triangle" w="med"/>
            <a:tailEnd len="med" type="triangle" w="med"/>
          </a:ln>
        </p:spPr>
        <p:style>
          <a:lnRef idx="1">
            <a:schemeClr val="accent1"/>
          </a:lnRef>
          <a:fillRef idx="0">
            <a:schemeClr val="accent1"/>
          </a:fillRef>
          <a:effectRef idx="0">
            <a:schemeClr val="accent1"/>
          </a:effectRef>
          <a:fontRef idx="minor"/>
        </p:style>
      </p:sp>
      <p:sp>
        <p:nvSpPr>
          <p:cNvPr id="576" name="CustomShape 5"/>
          <p:cNvSpPr/>
          <p:nvPr/>
        </p:nvSpPr>
        <p:spPr>
          <a:xfrm>
            <a:off x="7957080" y="4509000"/>
            <a:ext cx="360" cy="431640"/>
          </a:xfrm>
          <a:prstGeom prst="straightConnector1">
            <a:avLst/>
          </a:prstGeom>
          <a:noFill/>
          <a:ln w="28440">
            <a:solidFill>
              <a:srgbClr val="3f6faf"/>
            </a:solidFill>
            <a:custDash>
              <a:ds d="300000" sp="100000"/>
            </a:custDash>
            <a:round/>
            <a:headEnd len="med" type="triangle" w="med"/>
            <a:tailEnd len="med" type="triangle" w="med"/>
          </a:ln>
        </p:spPr>
        <p:style>
          <a:lnRef idx="1">
            <a:schemeClr val="accent1"/>
          </a:lnRef>
          <a:fillRef idx="0">
            <a:schemeClr val="accent1"/>
          </a:fillRef>
          <a:effectRef idx="0">
            <a:schemeClr val="accent1"/>
          </a:effectRef>
          <a:fontRef idx="minor"/>
        </p:style>
      </p:sp>
      <p:pic>
        <p:nvPicPr>
          <p:cNvPr id="577" name="Picture 2" descr=""/>
          <p:cNvPicPr/>
          <p:nvPr/>
        </p:nvPicPr>
        <p:blipFill>
          <a:blip r:embed="rId2"/>
          <a:srcRect l="57492" t="0" r="0" b="0"/>
          <a:stretch/>
        </p:blipFill>
        <p:spPr>
          <a:xfrm>
            <a:off x="6228360" y="3717000"/>
            <a:ext cx="1223640" cy="1620720"/>
          </a:xfrm>
          <a:prstGeom prst="rect">
            <a:avLst/>
          </a:prstGeom>
          <a:ln>
            <a:noFill/>
          </a:ln>
          <a:effectLst>
            <a:softEdge rad="112500"/>
          </a:effectLst>
        </p:spPr>
      </p:pic>
      <p:sp>
        <p:nvSpPr>
          <p:cNvPr id="578" name="CustomShape 6"/>
          <p:cNvSpPr/>
          <p:nvPr/>
        </p:nvSpPr>
        <p:spPr>
          <a:xfrm>
            <a:off x="3231720" y="3800160"/>
            <a:ext cx="2229480" cy="303480"/>
          </a:xfrm>
          <a:prstGeom prst="rect">
            <a:avLst/>
          </a:prstGeom>
          <a:noFill/>
          <a:ln>
            <a:noFill/>
          </a:ln>
        </p:spPr>
        <p:style>
          <a:lnRef idx="0"/>
          <a:fillRef idx="0"/>
          <a:effectRef idx="0"/>
          <a:fontRef idx="minor"/>
        </p:style>
        <p:txBody>
          <a:bodyPr wrap="none" lIns="90000" rIns="90000" tIns="45000" bIns="45000"/>
          <a:p>
            <a:pPr>
              <a:lnSpc>
                <a:spcPct val="100000"/>
              </a:lnSpc>
            </a:pPr>
            <a:r>
              <a:rPr lang="it-IT" sz="1400" strike="noStrike">
                <a:solidFill>
                  <a:srgbClr val="262626"/>
                </a:solidFill>
                <a:latin typeface="Arial"/>
              </a:rPr>
              <a:t>Regolazione sonno-veglia</a:t>
            </a:r>
            <a:endParaRPr/>
          </a:p>
        </p:txBody>
      </p:sp>
      <p:sp>
        <p:nvSpPr>
          <p:cNvPr id="579" name="CustomShape 7"/>
          <p:cNvSpPr/>
          <p:nvPr/>
        </p:nvSpPr>
        <p:spPr>
          <a:xfrm>
            <a:off x="3348000" y="4653000"/>
            <a:ext cx="360" cy="359640"/>
          </a:xfrm>
          <a:prstGeom prst="straightConnector1">
            <a:avLst/>
          </a:prstGeom>
          <a:noFill/>
          <a:ln w="28440">
            <a:solidFill>
              <a:srgbClr val="c00000"/>
            </a:solidFill>
            <a:round/>
            <a:headEnd len="med" type="arrow" w="med"/>
          </a:ln>
        </p:spPr>
        <p:style>
          <a:lnRef idx="1">
            <a:schemeClr val="accent1"/>
          </a:lnRef>
          <a:fillRef idx="0">
            <a:schemeClr val="accent1"/>
          </a:fillRef>
          <a:effectRef idx="0">
            <a:schemeClr val="accent1"/>
          </a:effectRef>
          <a:fontRef idx="minor"/>
        </p:style>
      </p:sp>
      <p:sp>
        <p:nvSpPr>
          <p:cNvPr id="580" name="CustomShape 8"/>
          <p:cNvSpPr/>
          <p:nvPr/>
        </p:nvSpPr>
        <p:spPr>
          <a:xfrm>
            <a:off x="5148000" y="4149000"/>
            <a:ext cx="360" cy="359640"/>
          </a:xfrm>
          <a:prstGeom prst="straightConnector1">
            <a:avLst/>
          </a:prstGeom>
          <a:noFill/>
          <a:ln w="28440">
            <a:solidFill>
              <a:srgbClr val="c00000"/>
            </a:solidFill>
            <a:round/>
            <a:tailEnd len="med" type="arrow" w="med"/>
          </a:ln>
        </p:spPr>
        <p:style>
          <a:lnRef idx="1">
            <a:schemeClr val="accent1"/>
          </a:lnRef>
          <a:fillRef idx="0">
            <a:schemeClr val="accent1"/>
          </a:fillRef>
          <a:effectRef idx="0">
            <a:schemeClr val="accent1"/>
          </a:effectRef>
          <a:fontRef idx="minor"/>
        </p:style>
      </p:sp>
      <p:pic>
        <p:nvPicPr>
          <p:cNvPr id="581" name="Picture 2" descr=""/>
          <p:cNvPicPr/>
          <p:nvPr/>
        </p:nvPicPr>
        <p:blipFill>
          <a:blip r:embed="rId3"/>
          <a:srcRect l="47809" t="0" r="0" b="0"/>
          <a:stretch/>
        </p:blipFill>
        <p:spPr>
          <a:xfrm>
            <a:off x="6219360" y="3717000"/>
            <a:ext cx="1146240" cy="1728000"/>
          </a:xfrm>
          <a:prstGeom prst="rect">
            <a:avLst/>
          </a:prstGeom>
          <a:ln>
            <a:noFill/>
          </a:ln>
        </p:spPr>
      </p:pic>
      <p:sp>
        <p:nvSpPr>
          <p:cNvPr id="582" name="Line 9"/>
          <p:cNvSpPr/>
          <p:nvPr/>
        </p:nvSpPr>
        <p:spPr>
          <a:xfrm>
            <a:off x="8460360" y="4365000"/>
            <a:ext cx="288000" cy="0"/>
          </a:xfrm>
          <a:prstGeom prst="line">
            <a:avLst/>
          </a:prstGeom>
          <a:ln w="28440">
            <a:solidFill>
              <a:srgbClr val="c00000"/>
            </a:solidFill>
            <a:round/>
          </a:ln>
        </p:spPr>
      </p:sp>
      <p:sp>
        <p:nvSpPr>
          <p:cNvPr id="583" name="CustomShape 10"/>
          <p:cNvSpPr/>
          <p:nvPr/>
        </p:nvSpPr>
        <p:spPr>
          <a:xfrm>
            <a:off x="8748360" y="4365000"/>
            <a:ext cx="360" cy="1728000"/>
          </a:xfrm>
          <a:prstGeom prst="straightConnector1">
            <a:avLst/>
          </a:prstGeom>
          <a:noFill/>
          <a:ln w="28440">
            <a:solidFill>
              <a:srgbClr val="c00000"/>
            </a:solidFill>
            <a:round/>
            <a:tailEnd len="med" type="arrow" w="med"/>
          </a:ln>
        </p:spPr>
        <p:style>
          <a:lnRef idx="1">
            <a:schemeClr val="accent1"/>
          </a:lnRef>
          <a:fillRef idx="0">
            <a:schemeClr val="accent1"/>
          </a:fillRef>
          <a:effectRef idx="0">
            <a:schemeClr val="accent1"/>
          </a:effectRef>
          <a:fontRef idx="minor"/>
        </p:style>
      </p:sp>
      <p:sp>
        <p:nvSpPr>
          <p:cNvPr id="584" name="CustomShape 11"/>
          <p:cNvSpPr/>
          <p:nvPr/>
        </p:nvSpPr>
        <p:spPr>
          <a:xfrm>
            <a:off x="7020360" y="6111720"/>
            <a:ext cx="2123280" cy="577080"/>
          </a:xfrm>
          <a:prstGeom prst="rect">
            <a:avLst/>
          </a:prstGeom>
          <a:noFill/>
          <a:ln>
            <a:noFill/>
          </a:ln>
        </p:spPr>
        <p:style>
          <a:lnRef idx="0"/>
          <a:fillRef idx="0"/>
          <a:effectRef idx="0"/>
          <a:fontRef idx="minor"/>
        </p:style>
        <p:txBody>
          <a:bodyPr lIns="90000" rIns="90000" tIns="45000" bIns="45000"/>
          <a:p>
            <a:pPr algn="ctr">
              <a:lnSpc>
                <a:spcPct val="100000"/>
              </a:lnSpc>
            </a:pPr>
            <a:r>
              <a:rPr b="1" lang="it-IT" sz="1600" strike="noStrike">
                <a:solidFill>
                  <a:srgbClr val="c00000"/>
                </a:solidFill>
                <a:latin typeface="Arial"/>
              </a:rPr>
              <a:t>ERRORE</a:t>
            </a:r>
            <a:endParaRPr/>
          </a:p>
          <a:p>
            <a:pPr>
              <a:lnSpc>
                <a:spcPct val="100000"/>
              </a:lnSpc>
            </a:pPr>
            <a:r>
              <a:rPr b="1" lang="it-IT" sz="1600" strike="noStrike">
                <a:solidFill>
                  <a:srgbClr val="c00000"/>
                </a:solidFill>
                <a:latin typeface="Arial"/>
              </a:rPr>
              <a:t>Incidenti/infortuni</a:t>
            </a:r>
            <a:endParaRPr/>
          </a:p>
        </p:txBody>
      </p:sp>
    </p:spTree>
  </p:cSld>
  <p:timing>
    <p:tnLst>
      <p:par>
        <p:cTn id="7" dur="indefinite" restart="never" nodeType="tmRoot">
          <p:childTnLst>
            <p:seq>
              <p:cTn id="8" dur="indefinite" nodeType="mainSeq">
                <p:childTnLst>
                  <p:par>
                    <p:cTn id="9" fill="hold">
                      <p:stCondLst>
                        <p:cond delay="0"/>
                      </p:stCondLst>
                      <p:childTnLst>
                        <p:par>
                          <p:cTn id="10" fill="hold">
                            <p:stCondLst>
                              <p:cond delay="0"/>
                            </p:stCondLst>
                            <p:childTnLst>
                              <p:par>
                                <p:cTn id="11" nodeType="withEffect" fill="hold" presetClass="emph" presetID="3" presetSubtype="2">
                                  <p:stCondLst>
                                    <p:cond delay="0"/>
                                  </p:stCondLst>
                                  <p:childTnLst/>
                                </p:cTn>
                              </p:par>
                            </p:childTnLst>
                          </p:cTn>
                        </p:par>
                      </p:childTnLst>
                    </p:cTn>
                  </p:par>
                  <p:par>
                    <p:cTn id="12" fill="hold">
                      <p:stCondLst>
                        <p:cond delay="indefinite"/>
                      </p:stCondLst>
                      <p:childTnLst>
                        <p:par>
                          <p:cTn id="13" fill="hold">
                            <p:stCondLst>
                              <p:cond delay="0"/>
                            </p:stCondLst>
                            <p:childTnLst>
                              <p:par>
                                <p:cTn id="14" nodeType="clickEffect" fill="hold" presetClass="entr" presetID="22" presetSubtype="4">
                                  <p:stCondLst>
                                    <p:cond delay="0"/>
                                  </p:stCondLst>
                                  <p:childTnLst>
                                    <p:set>
                                      <p:cBhvr>
                                        <p:cTn id="15" dur="1" fill="hold">
                                          <p:stCondLst>
                                            <p:cond delay="0"/>
                                          </p:stCondLst>
                                        </p:cTn>
                                        <p:tgtEl>
                                          <p:spTgt spid="579"/>
                                        </p:tgtEl>
                                        <p:attrNameLst>
                                          <p:attrName>style.visibility</p:attrName>
                                        </p:attrNameLst>
                                      </p:cBhvr>
                                      <p:to>
                                        <p:strVal val="visible"/>
                                      </p:to>
                                    </p:set>
                                    <p:animEffect filter="wipe(down)" transition="out">
                                      <p:cBhvr additive="repl">
                                        <p:cTn id="16" dur="500"/>
                                        <p:tgtEl>
                                          <p:spTgt spid="579"/>
                                        </p:tgtEl>
                                      </p:cBhvr>
                                    </p:animEffect>
                                  </p:childTnLst>
                                </p:cTn>
                              </p:par>
                              <p:par>
                                <p:cTn id="17" nodeType="withEffect" fill="hold" presetClass="entr" presetID="22" presetSubtype="1">
                                  <p:stCondLst>
                                    <p:cond delay="0"/>
                                  </p:stCondLst>
                                  <p:childTnLst>
                                    <p:set>
                                      <p:cBhvr>
                                        <p:cTn id="18" dur="1" fill="hold">
                                          <p:stCondLst>
                                            <p:cond delay="0"/>
                                          </p:stCondLst>
                                        </p:cTn>
                                        <p:tgtEl>
                                          <p:spTgt spid="580"/>
                                        </p:tgtEl>
                                        <p:attrNameLst>
                                          <p:attrName>style.visibility</p:attrName>
                                        </p:attrNameLst>
                                      </p:cBhvr>
                                      <p:to>
                                        <p:strVal val="visible"/>
                                      </p:to>
                                    </p:set>
                                    <p:animEffect filter="wipe(up)" transition="in">
                                      <p:cBhvr additive="repl">
                                        <p:cTn id="19" dur="500"/>
                                        <p:tgtEl>
                                          <p:spTgt spid="580"/>
                                        </p:tgtEl>
                                      </p:cBhvr>
                                    </p:animEffect>
                                  </p:childTnLst>
                                </p:cTn>
                              </p:par>
                            </p:childTnLst>
                          </p:cTn>
                        </p:par>
                      </p:childTnLst>
                    </p:cTn>
                  </p:par>
                  <p:par>
                    <p:cTn id="20" fill="hold">
                      <p:stCondLst>
                        <p:cond delay="indefinite"/>
                      </p:stCondLst>
                      <p:childTnLst>
                        <p:par>
                          <p:cTn id="21" fill="hold">
                            <p:stCondLst>
                              <p:cond delay="0"/>
                            </p:stCondLst>
                            <p:childTnLst>
                              <p:par>
                                <p:cTn id="22" nodeType="clickEffect" fill="hold" presetClass="entr" presetID="10">
                                  <p:stCondLst>
                                    <p:cond delay="0"/>
                                  </p:stCondLst>
                                  <p:childTnLst>
                                    <p:set>
                                      <p:cBhvr>
                                        <p:cTn id="23" dur="1" fill="hold">
                                          <p:stCondLst>
                                            <p:cond delay="0"/>
                                          </p:stCondLst>
                                        </p:cTn>
                                        <p:tgtEl>
                                          <p:spTgt spid="581"/>
                                        </p:tgtEl>
                                        <p:attrNameLst>
                                          <p:attrName>style.visibility</p:attrName>
                                        </p:attrNameLst>
                                      </p:cBhvr>
                                      <p:to>
                                        <p:strVal val="visible"/>
                                      </p:to>
                                    </p:set>
                                    <p:animEffect filter="fade" transition="in">
                                      <p:cBhvr additive="repl">
                                        <p:cTn id="24" dur="2000"/>
                                        <p:tgtEl>
                                          <p:spTgt spid="581"/>
                                        </p:tgtEl>
                                      </p:cBhvr>
                                    </p:animEffect>
                                  </p:childTnLst>
                                </p:cTn>
                              </p:par>
                              <p:par>
                                <p:cTn id="25" nodeType="withEffect" fill="hold" presetClass="entr" presetID="10">
                                  <p:stCondLst>
                                    <p:cond delay="0"/>
                                  </p:stCondLst>
                                  <p:childTnLst>
                                    <p:set>
                                      <p:cBhvr>
                                        <p:cTn id="26" dur="1" fill="hold">
                                          <p:stCondLst>
                                            <p:cond delay="0"/>
                                          </p:stCondLst>
                                        </p:cTn>
                                        <p:tgtEl>
                                          <p:spTgt spid="574"/>
                                        </p:tgtEl>
                                        <p:attrNameLst>
                                          <p:attrName>style.visibility</p:attrName>
                                        </p:attrNameLst>
                                      </p:cBhvr>
                                      <p:to>
                                        <p:strVal val="visible"/>
                                      </p:to>
                                    </p:set>
                                    <p:animEffect filter="fade" transition="in">
                                      <p:cBhvr additive="repl">
                                        <p:cTn id="27" dur="1000"/>
                                        <p:tgtEl>
                                          <p:spTgt spid="574"/>
                                        </p:tgtEl>
                                      </p:cBhvr>
                                    </p:animEffect>
                                  </p:childTnLst>
                                </p:cTn>
                              </p:par>
                              <p:par>
                                <p:cTn id="28" nodeType="withEffect" fill="hold" presetClass="entr" presetID="10">
                                  <p:stCondLst>
                                    <p:cond delay="0"/>
                                  </p:stCondLst>
                                  <p:childTnLst>
                                    <p:set>
                                      <p:cBhvr>
                                        <p:cTn id="29" dur="1" fill="hold">
                                          <p:stCondLst>
                                            <p:cond delay="0"/>
                                          </p:stCondLst>
                                        </p:cTn>
                                        <p:tgtEl>
                                          <p:spTgt spid="575"/>
                                        </p:tgtEl>
                                        <p:attrNameLst>
                                          <p:attrName>style.visibility</p:attrName>
                                        </p:attrNameLst>
                                      </p:cBhvr>
                                      <p:to>
                                        <p:strVal val="visible"/>
                                      </p:to>
                                    </p:set>
                                    <p:animEffect filter="fade" transition="in">
                                      <p:cBhvr additive="repl">
                                        <p:cTn id="30" dur="1000"/>
                                        <p:tgtEl>
                                          <p:spTgt spid="575"/>
                                        </p:tgtEl>
                                      </p:cBhvr>
                                    </p:animEffect>
                                  </p:childTnLst>
                                </p:cTn>
                              </p:par>
                              <p:par>
                                <p:cTn id="31" nodeType="withEffect" fill="hold" presetClass="entr" presetID="10">
                                  <p:stCondLst>
                                    <p:cond delay="0"/>
                                  </p:stCondLst>
                                  <p:childTnLst>
                                    <p:set>
                                      <p:cBhvr>
                                        <p:cTn id="32" dur="1" fill="hold">
                                          <p:stCondLst>
                                            <p:cond delay="0"/>
                                          </p:stCondLst>
                                        </p:cTn>
                                        <p:tgtEl>
                                          <p:spTgt spid="576"/>
                                        </p:tgtEl>
                                        <p:attrNameLst>
                                          <p:attrName>style.visibility</p:attrName>
                                        </p:attrNameLst>
                                      </p:cBhvr>
                                      <p:to>
                                        <p:strVal val="visible"/>
                                      </p:to>
                                    </p:set>
                                    <p:animEffect filter="fade" transition="in">
                                      <p:cBhvr additive="repl">
                                        <p:cTn id="33" dur="1000"/>
                                        <p:tgtEl>
                                          <p:spTgt spid="576"/>
                                        </p:tgtEl>
                                      </p:cBhvr>
                                    </p:animEffect>
                                  </p:childTnLst>
                                </p:cTn>
                              </p:par>
                            </p:childTnLst>
                          </p:cTn>
                        </p:par>
                        <p:par>
                          <p:cTn id="34" fill="hold">
                            <p:stCondLst>
                              <p:cond delay="2000"/>
                            </p:stCondLst>
                            <p:childTnLst>
                              <p:par>
                                <p:cTn id="35" nodeType="afterEffect" fill="hold" presetClass="entr" presetID="22" presetSubtype="8">
                                  <p:stCondLst>
                                    <p:cond delay="0"/>
                                  </p:stCondLst>
                                  <p:childTnLst>
                                    <p:set>
                                      <p:cBhvr>
                                        <p:cTn id="36" dur="1" fill="hold">
                                          <p:stCondLst>
                                            <p:cond delay="0"/>
                                          </p:stCondLst>
                                        </p:cTn>
                                        <p:tgtEl>
                                          <p:spTgt spid="582"/>
                                        </p:tgtEl>
                                        <p:attrNameLst>
                                          <p:attrName>style.visibility</p:attrName>
                                        </p:attrNameLst>
                                      </p:cBhvr>
                                      <p:to>
                                        <p:strVal val="visible"/>
                                      </p:to>
                                    </p:set>
                                    <p:animEffect filter="wipe(left)" transition="in">
                                      <p:cBhvr additive="repl">
                                        <p:cTn id="37" dur="500"/>
                                        <p:tgtEl>
                                          <p:spTgt spid="582"/>
                                        </p:tgtEl>
                                      </p:cBhvr>
                                    </p:animEffect>
                                  </p:childTnLst>
                                </p:cTn>
                              </p:par>
                            </p:childTnLst>
                          </p:cTn>
                        </p:par>
                        <p:par>
                          <p:cTn id="38" fill="hold">
                            <p:stCondLst>
                              <p:cond delay="2500"/>
                            </p:stCondLst>
                            <p:childTnLst>
                              <p:par>
                                <p:cTn id="39" nodeType="afterEffect" fill="hold" presetClass="entr" presetID="22" presetSubtype="8">
                                  <p:stCondLst>
                                    <p:cond delay="0"/>
                                  </p:stCondLst>
                                  <p:childTnLst>
                                    <p:set>
                                      <p:cBhvr>
                                        <p:cTn id="40" dur="1" fill="hold">
                                          <p:stCondLst>
                                            <p:cond delay="0"/>
                                          </p:stCondLst>
                                        </p:cTn>
                                        <p:tgtEl>
                                          <p:spTgt spid="583"/>
                                        </p:tgtEl>
                                        <p:attrNameLst>
                                          <p:attrName>style.visibility</p:attrName>
                                        </p:attrNameLst>
                                      </p:cBhvr>
                                      <p:to>
                                        <p:strVal val="visible"/>
                                      </p:to>
                                    </p:set>
                                    <p:animEffect filter="wipe(left)" transition="in">
                                      <p:cBhvr additive="repl">
                                        <p:cTn id="41" dur="500"/>
                                        <p:tgtEl>
                                          <p:spTgt spid="583"/>
                                        </p:tgtEl>
                                      </p:cBhvr>
                                    </p:animEffect>
                                  </p:childTnLst>
                                </p:cTn>
                              </p:par>
                            </p:childTnLst>
                          </p:cTn>
                        </p:par>
                        <p:par>
                          <p:cTn id="42" fill="hold">
                            <p:stCondLst>
                              <p:cond delay="3000"/>
                            </p:stCondLst>
                            <p:childTnLst>
                              <p:par>
                                <p:cTn id="43" nodeType="afterEffect" fill="hold" presetClass="entr" presetID="22" presetSubtype="8">
                                  <p:stCondLst>
                                    <p:cond delay="0"/>
                                  </p:stCondLst>
                                  <p:childTnLst>
                                    <p:set>
                                      <p:cBhvr>
                                        <p:cTn id="44" dur="1" fill="hold">
                                          <p:stCondLst>
                                            <p:cond delay="0"/>
                                          </p:stCondLst>
                                        </p:cTn>
                                        <p:tgtEl>
                                          <p:spTgt spid="584"/>
                                        </p:tgtEl>
                                        <p:attrNameLst>
                                          <p:attrName>style.visibility</p:attrName>
                                        </p:attrNameLst>
                                      </p:cBhvr>
                                      <p:to>
                                        <p:strVal val="visible"/>
                                      </p:to>
                                    </p:set>
                                    <p:animEffect filter="wipe(left)" transition="in">
                                      <p:cBhvr additive="repl">
                                        <p:cTn id="45" dur="500"/>
                                        <p:tgtEl>
                                          <p:spTgt spid="584"/>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4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911" name="Immagine 1" descr=""/>
          <p:cNvPicPr/>
          <p:nvPr/>
        </p:nvPicPr>
        <p:blipFill>
          <a:blip r:embed="rId1"/>
          <a:stretch/>
        </p:blipFill>
        <p:spPr>
          <a:xfrm>
            <a:off x="0" y="0"/>
            <a:ext cx="6948000" cy="3539160"/>
          </a:xfrm>
          <a:prstGeom prst="rect">
            <a:avLst/>
          </a:prstGeom>
          <a:ln>
            <a:noFill/>
          </a:ln>
        </p:spPr>
      </p:pic>
      <p:pic>
        <p:nvPicPr>
          <p:cNvPr id="912" name="Immagine 3" descr=""/>
          <p:cNvPicPr/>
          <p:nvPr/>
        </p:nvPicPr>
        <p:blipFill>
          <a:blip r:embed="rId2"/>
          <a:stretch/>
        </p:blipFill>
        <p:spPr>
          <a:xfrm>
            <a:off x="251640" y="1196640"/>
            <a:ext cx="1510560" cy="5445000"/>
          </a:xfrm>
          <a:prstGeom prst="rect">
            <a:avLst/>
          </a:prstGeom>
          <a:ln>
            <a:noFill/>
          </a:ln>
        </p:spPr>
      </p:pic>
      <p:sp>
        <p:nvSpPr>
          <p:cNvPr id="913" name="CustomShape 1"/>
          <p:cNvSpPr/>
          <p:nvPr/>
        </p:nvSpPr>
        <p:spPr>
          <a:xfrm rot="16200000">
            <a:off x="-407880" y="3746520"/>
            <a:ext cx="2844360" cy="516600"/>
          </a:xfrm>
          <a:prstGeom prst="rect">
            <a:avLst/>
          </a:prstGeom>
          <a:noFill/>
          <a:ln>
            <a:noFill/>
          </a:ln>
        </p:spPr>
        <p:style>
          <a:lnRef idx="0"/>
          <a:fillRef idx="0"/>
          <a:effectRef idx="0"/>
          <a:fontRef idx="minor"/>
        </p:style>
        <p:txBody>
          <a:bodyPr wrap="none" lIns="90000" rIns="90000" tIns="45000" bIns="45000"/>
          <a:p>
            <a:pPr>
              <a:lnSpc>
                <a:spcPct val="100000"/>
              </a:lnSpc>
            </a:pPr>
            <a:r>
              <a:rPr b="1" lang="it-IT" sz="2800" strike="noStrike">
                <a:solidFill>
                  <a:srgbClr val="005d00"/>
                </a:solidFill>
                <a:latin typeface="Arial"/>
              </a:rPr>
              <a:t>NASA - TLX</a:t>
            </a:r>
            <a:endParaRPr/>
          </a:p>
        </p:txBody>
      </p:sp>
      <p:sp>
        <p:nvSpPr>
          <p:cNvPr id="914" name="CustomShape 2"/>
          <p:cNvSpPr/>
          <p:nvPr/>
        </p:nvSpPr>
        <p:spPr>
          <a:xfrm rot="16200000">
            <a:off x="-1522080" y="3499920"/>
            <a:ext cx="3768120" cy="364320"/>
          </a:xfrm>
          <a:prstGeom prst="rect">
            <a:avLst/>
          </a:prstGeom>
          <a:noFill/>
          <a:ln>
            <a:noFill/>
          </a:ln>
        </p:spPr>
        <p:style>
          <a:lnRef idx="0"/>
          <a:fillRef idx="0"/>
          <a:effectRef idx="0"/>
          <a:fontRef idx="minor"/>
        </p:style>
        <p:txBody>
          <a:bodyPr wrap="none" lIns="90000" rIns="90000" tIns="45000" bIns="45000"/>
          <a:p>
            <a:pPr>
              <a:lnSpc>
                <a:spcPct val="100000"/>
              </a:lnSpc>
            </a:pPr>
            <a:r>
              <a:rPr b="1" lang="it-IT" strike="noStrike">
                <a:solidFill>
                  <a:srgbClr val="000090"/>
                </a:solidFill>
                <a:latin typeface="Arial"/>
              </a:rPr>
              <a:t>CARICO DI LAVORO PERCEPITO</a:t>
            </a:r>
            <a:endParaRPr/>
          </a:p>
        </p:txBody>
      </p:sp>
      <p:pic>
        <p:nvPicPr>
          <p:cNvPr id="915" name="Immagine 12" descr=""/>
          <p:cNvPicPr/>
          <p:nvPr/>
        </p:nvPicPr>
        <p:blipFill>
          <a:blip r:embed="rId3"/>
          <a:stretch/>
        </p:blipFill>
        <p:spPr>
          <a:xfrm>
            <a:off x="2876400" y="3789000"/>
            <a:ext cx="5439600" cy="3068640"/>
          </a:xfrm>
          <a:prstGeom prst="rect">
            <a:avLst/>
          </a:prstGeom>
          <a:ln>
            <a:noFill/>
          </a:ln>
        </p:spPr>
      </p:pic>
      <p:sp>
        <p:nvSpPr>
          <p:cNvPr id="916" name="CustomShape 3"/>
          <p:cNvSpPr/>
          <p:nvPr/>
        </p:nvSpPr>
        <p:spPr>
          <a:xfrm>
            <a:off x="4011840" y="6125400"/>
            <a:ext cx="3488040" cy="396720"/>
          </a:xfrm>
          <a:prstGeom prst="rect">
            <a:avLst/>
          </a:prstGeom>
          <a:noFill/>
          <a:ln>
            <a:noFill/>
          </a:ln>
        </p:spPr>
        <p:style>
          <a:lnRef idx="0"/>
          <a:fillRef idx="0"/>
          <a:effectRef idx="0"/>
          <a:fontRef idx="minor"/>
        </p:style>
        <p:txBody>
          <a:bodyPr wrap="none"/>
          <a:p>
            <a:pPr algn="ctr">
              <a:lnSpc>
                <a:spcPct val="100000"/>
              </a:lnSpc>
            </a:pPr>
            <a:r>
              <a:rPr b="1" lang="it-IT" sz="2000" strike="noStrike">
                <a:solidFill>
                  <a:srgbClr val="fb7c7a"/>
                </a:solidFill>
                <a:latin typeface="Arial"/>
              </a:rPr>
              <a:t>Risposta al carico di lavoro</a:t>
            </a:r>
            <a:endParaRPr/>
          </a:p>
        </p:txBody>
      </p:sp>
      <p:sp>
        <p:nvSpPr>
          <p:cNvPr id="917" name="CustomShape 4"/>
          <p:cNvSpPr/>
          <p:nvPr/>
        </p:nvSpPr>
        <p:spPr>
          <a:xfrm rot="249600">
            <a:off x="5052600" y="4029480"/>
            <a:ext cx="3290040" cy="397080"/>
          </a:xfrm>
          <a:prstGeom prst="rect">
            <a:avLst/>
          </a:prstGeom>
          <a:noFill/>
          <a:ln>
            <a:noFill/>
          </a:ln>
        </p:spPr>
        <p:style>
          <a:lnRef idx="0"/>
          <a:fillRef idx="0"/>
          <a:effectRef idx="0"/>
          <a:fontRef idx="minor"/>
        </p:style>
        <p:txBody>
          <a:bodyPr wrap="none"/>
          <a:p>
            <a:pPr algn="ctr">
              <a:lnSpc>
                <a:spcPct val="100000"/>
              </a:lnSpc>
            </a:pPr>
            <a:r>
              <a:rPr b="1" lang="it-IT" sz="2000" strike="noStrike" cap="all">
                <a:solidFill>
                  <a:srgbClr val="3d1b66"/>
                </a:solidFill>
                <a:latin typeface="Arial"/>
              </a:rPr>
              <a:t>Tratti di personalità</a:t>
            </a:r>
            <a:endParaRPr/>
          </a:p>
        </p:txBody>
      </p:sp>
      <p:sp>
        <p:nvSpPr>
          <p:cNvPr id="918" name="CustomShape 5"/>
          <p:cNvSpPr/>
          <p:nvPr/>
        </p:nvSpPr>
        <p:spPr>
          <a:xfrm rot="21354600">
            <a:off x="2764440" y="4739040"/>
            <a:ext cx="2478240" cy="396360"/>
          </a:xfrm>
          <a:prstGeom prst="rect">
            <a:avLst/>
          </a:prstGeom>
          <a:noFill/>
          <a:ln>
            <a:noFill/>
          </a:ln>
        </p:spPr>
        <p:style>
          <a:lnRef idx="0"/>
          <a:fillRef idx="0"/>
          <a:effectRef idx="0"/>
          <a:fontRef idx="minor"/>
        </p:style>
        <p:txBody>
          <a:bodyPr wrap="none"/>
          <a:p>
            <a:pPr algn="ctr">
              <a:lnSpc>
                <a:spcPct val="100000"/>
              </a:lnSpc>
            </a:pPr>
            <a:r>
              <a:rPr b="1" lang="it-IT" sz="2000" strike="noStrike">
                <a:solidFill>
                  <a:srgbClr val="f8f8f8"/>
                </a:solidFill>
                <a:latin typeface="Arial"/>
              </a:rPr>
              <a:t>Carico di lavoro </a:t>
            </a:r>
            <a:endParaRPr/>
          </a:p>
        </p:txBody>
      </p:sp>
    </p:spTree>
  </p:cSld>
</p:sld>
</file>

<file path=ppt/slides/slide4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919" name="Immagine 5" descr=""/>
          <p:cNvPicPr/>
          <p:nvPr/>
        </p:nvPicPr>
        <p:blipFill>
          <a:blip r:embed="rId1"/>
          <a:stretch/>
        </p:blipFill>
        <p:spPr>
          <a:xfrm>
            <a:off x="7112160" y="5368680"/>
            <a:ext cx="2031480" cy="1516680"/>
          </a:xfrm>
          <a:prstGeom prst="rect">
            <a:avLst/>
          </a:prstGeom>
          <a:ln>
            <a:noFill/>
          </a:ln>
        </p:spPr>
      </p:pic>
      <p:sp>
        <p:nvSpPr>
          <p:cNvPr id="920" name="TextShape 1"/>
          <p:cNvSpPr txBox="1"/>
          <p:nvPr/>
        </p:nvSpPr>
        <p:spPr>
          <a:xfrm>
            <a:off x="457200" y="274680"/>
            <a:ext cx="8229240" cy="633600"/>
          </a:xfrm>
          <a:prstGeom prst="rect">
            <a:avLst/>
          </a:prstGeom>
          <a:noFill/>
          <a:ln>
            <a:noFill/>
          </a:ln>
        </p:spPr>
        <p:txBody>
          <a:bodyPr anchor="ctr"/>
          <a:p>
            <a:pPr algn="ctr">
              <a:lnSpc>
                <a:spcPct val="100000"/>
              </a:lnSpc>
            </a:pPr>
            <a:r>
              <a:rPr lang="it-IT" sz="2800" strike="noStrike">
                <a:solidFill>
                  <a:srgbClr val="3366ff"/>
                </a:solidFill>
                <a:latin typeface="Calibri"/>
              </a:rPr>
              <a:t>IL PROGETTO</a:t>
            </a:r>
            <a:endParaRPr/>
          </a:p>
        </p:txBody>
      </p:sp>
      <p:sp>
        <p:nvSpPr>
          <p:cNvPr id="921" name="TextShape 2"/>
          <p:cNvSpPr txBox="1"/>
          <p:nvPr/>
        </p:nvSpPr>
        <p:spPr>
          <a:xfrm>
            <a:off x="251640" y="2349000"/>
            <a:ext cx="8738640" cy="4358520"/>
          </a:xfrm>
          <a:prstGeom prst="rect">
            <a:avLst/>
          </a:prstGeom>
          <a:noFill/>
          <a:ln>
            <a:noFill/>
          </a:ln>
        </p:spPr>
        <p:txBody>
          <a:bodyPr/>
          <a:p>
            <a:pPr>
              <a:lnSpc>
                <a:spcPct val="100000"/>
              </a:lnSpc>
              <a:buFont typeface="Calibri"/>
              <a:buAutoNum type="arabicPeriod"/>
            </a:pPr>
            <a:r>
              <a:rPr lang="it-IT" sz="2000" strike="noStrike">
                <a:solidFill>
                  <a:srgbClr val="3366ff"/>
                </a:solidFill>
                <a:latin typeface="Calibri"/>
              </a:rPr>
              <a:t>formazione e colloquio clinico </a:t>
            </a:r>
            <a:r>
              <a:rPr lang="it-IT" sz="2000" strike="noStrike">
                <a:solidFill>
                  <a:srgbClr val="000000"/>
                </a:solidFill>
                <a:latin typeface="Calibri"/>
              </a:rPr>
              <a:t>per l’intero gruppo di partecipanti in modo da orientare il percorso formativo successivo; </a:t>
            </a:r>
            <a:endParaRPr/>
          </a:p>
          <a:p>
            <a:pPr>
              <a:lnSpc>
                <a:spcPct val="100000"/>
              </a:lnSpc>
              <a:buFont typeface="Calibri"/>
              <a:buAutoNum type="arabicPeriod"/>
            </a:pPr>
            <a:r>
              <a:rPr lang="it-IT" sz="2000" strike="noStrike">
                <a:solidFill>
                  <a:srgbClr val="000000"/>
                </a:solidFill>
                <a:latin typeface="Calibri"/>
              </a:rPr>
              <a:t>i partecipanti verranno assegnati a due diversi tipi di intervento: </a:t>
            </a:r>
            <a:endParaRPr/>
          </a:p>
          <a:p>
            <a:pPr lvl="1">
              <a:lnSpc>
                <a:spcPct val="100000"/>
              </a:lnSpc>
              <a:buFont typeface="Calibri"/>
              <a:buAutoNum type="alphaLcPeriod"/>
            </a:pPr>
            <a:r>
              <a:rPr lang="it-IT" strike="noStrike">
                <a:solidFill>
                  <a:srgbClr val="3366ff"/>
                </a:solidFill>
                <a:latin typeface="Calibri"/>
              </a:rPr>
              <a:t>“</a:t>
            </a:r>
            <a:r>
              <a:rPr lang="it-IT" strike="noStrike">
                <a:solidFill>
                  <a:srgbClr val="3366ff"/>
                </a:solidFill>
                <a:latin typeface="Calibri"/>
              </a:rPr>
              <a:t>Training Autogeno”</a:t>
            </a:r>
            <a:r>
              <a:rPr lang="it-IT" strike="noStrike">
                <a:solidFill>
                  <a:srgbClr val="000000"/>
                </a:solidFill>
                <a:latin typeface="Calibri"/>
              </a:rPr>
              <a:t>, che è una tecnica di rilassamento che consente una maggiore gestione dell'ansia e dello stress, favorendo la diminuzione della tensione muscolare e psichica e l'aumento delle capacità di concentrazione e visualizzazione; </a:t>
            </a:r>
            <a:endParaRPr/>
          </a:p>
          <a:p>
            <a:pPr lvl="1">
              <a:lnSpc>
                <a:spcPct val="100000"/>
              </a:lnSpc>
              <a:buFont typeface="Calibri"/>
              <a:buAutoNum type="alphaLcPeriod"/>
            </a:pPr>
            <a:r>
              <a:rPr lang="it-IT" strike="noStrike">
                <a:solidFill>
                  <a:srgbClr val="3366ff"/>
                </a:solidFill>
                <a:latin typeface="Calibri"/>
              </a:rPr>
              <a:t>“</a:t>
            </a:r>
            <a:r>
              <a:rPr lang="it-IT" strike="noStrike">
                <a:solidFill>
                  <a:srgbClr val="3366ff"/>
                </a:solidFill>
                <a:latin typeface="Calibri"/>
              </a:rPr>
              <a:t>Discussione degli Eventi”</a:t>
            </a:r>
            <a:r>
              <a:rPr lang="it-IT" strike="noStrike">
                <a:solidFill>
                  <a:srgbClr val="000000"/>
                </a:solidFill>
                <a:latin typeface="Calibri"/>
              </a:rPr>
              <a:t>, che è un’attività di gruppo finalizzata alla discussione e volta alla gestione emotiva degli eventi vissuti come stressanti dai partecipanti; </a:t>
            </a:r>
            <a:endParaRPr/>
          </a:p>
          <a:p>
            <a:pPr>
              <a:lnSpc>
                <a:spcPct val="100000"/>
              </a:lnSpc>
              <a:buFont typeface="Calibri"/>
              <a:buAutoNum type="arabicPeriod"/>
            </a:pPr>
            <a:r>
              <a:rPr lang="it-IT" sz="2000" strike="noStrike">
                <a:solidFill>
                  <a:srgbClr val="3366ff"/>
                </a:solidFill>
                <a:latin typeface="Calibri"/>
              </a:rPr>
              <a:t>Follow-up</a:t>
            </a:r>
            <a:r>
              <a:rPr lang="it-IT" sz="2000" strike="noStrike">
                <a:solidFill>
                  <a:srgbClr val="000000"/>
                </a:solidFill>
                <a:latin typeface="Calibri"/>
              </a:rPr>
              <a:t>, nel quale, a distanza di un anno, vengono valutati gli effetti dell’intervento. </a:t>
            </a:r>
            <a:endParaRPr/>
          </a:p>
          <a:p>
            <a:pPr>
              <a:lnSpc>
                <a:spcPct val="100000"/>
              </a:lnSpc>
            </a:pPr>
            <a:endParaRPr/>
          </a:p>
        </p:txBody>
      </p:sp>
      <p:pic>
        <p:nvPicPr>
          <p:cNvPr id="922" name="Immagine 3" descr=""/>
          <p:cNvPicPr/>
          <p:nvPr/>
        </p:nvPicPr>
        <p:blipFill>
          <a:blip r:embed="rId2"/>
          <a:stretch/>
        </p:blipFill>
        <p:spPr>
          <a:xfrm>
            <a:off x="0" y="0"/>
            <a:ext cx="1259280" cy="1358640"/>
          </a:xfrm>
          <a:prstGeom prst="rect">
            <a:avLst/>
          </a:prstGeom>
          <a:ln>
            <a:noFill/>
          </a:ln>
        </p:spPr>
      </p:pic>
      <p:pic>
        <p:nvPicPr>
          <p:cNvPr id="923" name="Immagine 4" descr=""/>
          <p:cNvPicPr/>
          <p:nvPr/>
        </p:nvPicPr>
        <p:blipFill>
          <a:blip r:embed="rId3"/>
          <a:stretch/>
        </p:blipFill>
        <p:spPr>
          <a:xfrm>
            <a:off x="1979640" y="764640"/>
            <a:ext cx="5125680" cy="1623240"/>
          </a:xfrm>
          <a:prstGeom prst="rect">
            <a:avLst/>
          </a:prstGeom>
          <a:ln>
            <a:noFill/>
          </a:ln>
        </p:spPr>
      </p:pic>
    </p:spTree>
  </p:cSld>
</p:sld>
</file>

<file path=ppt/slides/slide4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24" name="CustomShape 1"/>
          <p:cNvSpPr/>
          <p:nvPr/>
        </p:nvSpPr>
        <p:spPr>
          <a:xfrm flipH="1" flipV="1" rot="5400000">
            <a:off x="105840" y="2964600"/>
            <a:ext cx="4358160" cy="360"/>
          </a:xfrm>
          <a:prstGeom prst="straightConnector1">
            <a:avLst/>
          </a:prstGeom>
          <a:noFill/>
          <a:ln w="19080">
            <a:solidFill>
              <a:schemeClr val="tx1">
                <a:lumMod val="75000"/>
                <a:lumOff val="25000"/>
              </a:schemeClr>
            </a:solidFill>
            <a:round/>
            <a:tailEnd len="med" type="arrow" w="med"/>
          </a:ln>
        </p:spPr>
        <p:style>
          <a:lnRef idx="1">
            <a:schemeClr val="accent1"/>
          </a:lnRef>
          <a:fillRef idx="0">
            <a:schemeClr val="accent1"/>
          </a:fillRef>
          <a:effectRef idx="0">
            <a:schemeClr val="accent1"/>
          </a:effectRef>
          <a:fontRef idx="minor"/>
        </p:style>
      </p:sp>
      <p:sp>
        <p:nvSpPr>
          <p:cNvPr id="925" name="CustomShape 2"/>
          <p:cNvSpPr/>
          <p:nvPr/>
        </p:nvSpPr>
        <p:spPr>
          <a:xfrm>
            <a:off x="2286000" y="5143680"/>
            <a:ext cx="5857560" cy="1080"/>
          </a:xfrm>
          <a:prstGeom prst="straightConnector1">
            <a:avLst/>
          </a:prstGeom>
          <a:noFill/>
          <a:ln w="19080">
            <a:solidFill>
              <a:schemeClr val="tx1">
                <a:lumMod val="75000"/>
                <a:lumOff val="25000"/>
              </a:schemeClr>
            </a:solidFill>
            <a:round/>
            <a:tailEnd len="med" type="arrow" w="med"/>
          </a:ln>
        </p:spPr>
        <p:style>
          <a:lnRef idx="1">
            <a:schemeClr val="accent1"/>
          </a:lnRef>
          <a:fillRef idx="0">
            <a:schemeClr val="accent1"/>
          </a:fillRef>
          <a:effectRef idx="0">
            <a:schemeClr val="accent1"/>
          </a:effectRef>
          <a:fontRef idx="minor"/>
        </p:style>
      </p:sp>
      <p:sp>
        <p:nvSpPr>
          <p:cNvPr id="926" name="CustomShape 3"/>
          <p:cNvSpPr/>
          <p:nvPr/>
        </p:nvSpPr>
        <p:spPr>
          <a:xfrm rot="16200000">
            <a:off x="532800" y="2962080"/>
            <a:ext cx="1951560" cy="303120"/>
          </a:xfrm>
          <a:prstGeom prst="rect">
            <a:avLst/>
          </a:prstGeom>
          <a:noFill/>
          <a:ln>
            <a:noFill/>
          </a:ln>
        </p:spPr>
        <p:style>
          <a:lnRef idx="0"/>
          <a:fillRef idx="0"/>
          <a:effectRef idx="0"/>
          <a:fontRef idx="minor"/>
        </p:style>
        <p:txBody>
          <a:bodyPr wrap="none" lIns="90000" rIns="90000" tIns="45000" bIns="45000"/>
          <a:p>
            <a:pPr>
              <a:lnSpc>
                <a:spcPct val="100000"/>
              </a:lnSpc>
            </a:pPr>
            <a:r>
              <a:rPr b="1" lang="it-IT" sz="1400" strike="noStrike">
                <a:solidFill>
                  <a:srgbClr val="000000"/>
                </a:solidFill>
                <a:latin typeface="Arial"/>
              </a:rPr>
              <a:t>PERFORMANCE</a:t>
            </a:r>
            <a:endParaRPr/>
          </a:p>
        </p:txBody>
      </p:sp>
      <p:sp>
        <p:nvSpPr>
          <p:cNvPr id="927" name="CustomShape 4"/>
          <p:cNvSpPr/>
          <p:nvPr/>
        </p:nvSpPr>
        <p:spPr>
          <a:xfrm>
            <a:off x="2000160" y="5715000"/>
            <a:ext cx="6071760" cy="623160"/>
          </a:xfrm>
          <a:prstGeom prst="rect">
            <a:avLst/>
          </a:prstGeom>
          <a:noFill/>
          <a:ln>
            <a:noFill/>
          </a:ln>
        </p:spPr>
        <p:style>
          <a:lnRef idx="0"/>
          <a:fillRef idx="0"/>
          <a:effectRef idx="0"/>
          <a:fontRef idx="minor"/>
        </p:style>
        <p:txBody>
          <a:bodyPr lIns="90000" rIns="90000" tIns="45000" bIns="45000"/>
          <a:p>
            <a:pPr algn="ctr">
              <a:lnSpc>
                <a:spcPct val="150000"/>
              </a:lnSpc>
            </a:pPr>
            <a:r>
              <a:rPr b="1" lang="it-IT" sz="1400" strike="noStrike">
                <a:solidFill>
                  <a:srgbClr val="000000"/>
                </a:solidFill>
                <a:latin typeface="Arial"/>
              </a:rPr>
              <a:t>LIVELLO DI STRESS</a:t>
            </a:r>
            <a:endParaRPr/>
          </a:p>
          <a:p>
            <a:pPr algn="ctr">
              <a:lnSpc>
                <a:spcPct val="150000"/>
              </a:lnSpc>
            </a:pPr>
            <a:r>
              <a:rPr b="1" lang="it-IT" sz="1400" strike="noStrike">
                <a:solidFill>
                  <a:srgbClr val="000000"/>
                </a:solidFill>
                <a:latin typeface="Arial"/>
              </a:rPr>
              <a:t>stressor biologici, fisici, sociali, psicologici, personalità </a:t>
            </a:r>
            <a:endParaRPr/>
          </a:p>
        </p:txBody>
      </p:sp>
      <p:sp>
        <p:nvSpPr>
          <p:cNvPr id="928" name="CustomShape 5"/>
          <p:cNvSpPr/>
          <p:nvPr/>
        </p:nvSpPr>
        <p:spPr>
          <a:xfrm>
            <a:off x="2290680" y="2008080"/>
            <a:ext cx="5627520" cy="3129480"/>
          </a:xfrm>
          <a:custGeom>
            <a:avLst/>
            <a:gdLst/>
            <a:ahLst/>
            <a:rect l="0" t="0" r="r" b="b"/>
            <a:pathLst>
              <a:path w="5627803" h="3129700">
                <a:moveTo>
                  <a:pt x="0" y="3129699"/>
                </a:moveTo>
                <a:cubicBezTo>
                  <a:pt x="857054" y="2245151"/>
                  <a:pt x="1714108" y="1360603"/>
                  <a:pt x="2253007" y="848413"/>
                </a:cubicBezTo>
                <a:cubicBezTo>
                  <a:pt x="2791906" y="336223"/>
                  <a:pt x="2897171" y="113122"/>
                  <a:pt x="3233394" y="56561"/>
                </a:cubicBezTo>
                <a:cubicBezTo>
                  <a:pt x="3569617" y="0"/>
                  <a:pt x="3871275" y="26710"/>
                  <a:pt x="4270343" y="509048"/>
                </a:cubicBezTo>
                <a:cubicBezTo>
                  <a:pt x="4669411" y="991386"/>
                  <a:pt x="5627802" y="2950590"/>
                  <a:pt x="5627802" y="2950590"/>
                </a:cubicBezTo>
                <a:lnTo>
                  <a:pt x="5627802" y="2950590"/>
                </a:lnTo>
              </a:path>
            </a:pathLst>
          </a:custGeom>
          <a:noFill/>
          <a:ln>
            <a:solidFill>
              <a:schemeClr val="tx1">
                <a:lumMod val="85000"/>
                <a:lumOff val="15000"/>
              </a:schemeClr>
            </a:solidFill>
            <a:round/>
          </a:ln>
        </p:spPr>
        <p:style>
          <a:lnRef idx="1">
            <a:schemeClr val="accent1"/>
          </a:lnRef>
          <a:fillRef idx="0">
            <a:schemeClr val="accent1"/>
          </a:fillRef>
          <a:effectRef idx="0">
            <a:schemeClr val="accent1"/>
          </a:effectRef>
          <a:fontRef idx="minor"/>
        </p:style>
      </p:sp>
      <p:sp>
        <p:nvSpPr>
          <p:cNvPr id="929" name="CustomShape 6"/>
          <p:cNvSpPr/>
          <p:nvPr/>
        </p:nvSpPr>
        <p:spPr>
          <a:xfrm>
            <a:off x="2428920" y="807840"/>
            <a:ext cx="3142800" cy="1080"/>
          </a:xfrm>
          <a:prstGeom prst="straightConnector1">
            <a:avLst/>
          </a:prstGeom>
          <a:noFill/>
          <a:ln w="28440">
            <a:solidFill>
              <a:srgbClr val="00b050"/>
            </a:solidFill>
            <a:round/>
            <a:headEnd len="med" type="arrow" w="med"/>
            <a:tailEnd len="med" type="arrow" w="med"/>
          </a:ln>
        </p:spPr>
        <p:style>
          <a:lnRef idx="1">
            <a:schemeClr val="accent1"/>
          </a:lnRef>
          <a:fillRef idx="0">
            <a:schemeClr val="accent1"/>
          </a:fillRef>
          <a:effectRef idx="0">
            <a:schemeClr val="accent1"/>
          </a:effectRef>
          <a:fontRef idx="minor"/>
        </p:style>
      </p:sp>
      <p:sp>
        <p:nvSpPr>
          <p:cNvPr id="930" name="CustomShape 7"/>
          <p:cNvSpPr/>
          <p:nvPr/>
        </p:nvSpPr>
        <p:spPr>
          <a:xfrm>
            <a:off x="5929200" y="807840"/>
            <a:ext cx="2285640" cy="1080"/>
          </a:xfrm>
          <a:prstGeom prst="straightConnector1">
            <a:avLst/>
          </a:prstGeom>
          <a:noFill/>
          <a:ln w="28440">
            <a:solidFill>
              <a:srgbClr val="ff0000"/>
            </a:solidFill>
            <a:round/>
            <a:headEnd len="med" type="arrow" w="med"/>
            <a:tailEnd len="med" type="arrow" w="med"/>
          </a:ln>
        </p:spPr>
        <p:style>
          <a:lnRef idx="1">
            <a:schemeClr val="accent1"/>
          </a:lnRef>
          <a:fillRef idx="0">
            <a:schemeClr val="accent1"/>
          </a:fillRef>
          <a:effectRef idx="0">
            <a:schemeClr val="accent1"/>
          </a:effectRef>
          <a:fontRef idx="minor"/>
        </p:style>
      </p:sp>
      <p:sp>
        <p:nvSpPr>
          <p:cNvPr id="931" name="CustomShape 8"/>
          <p:cNvSpPr/>
          <p:nvPr/>
        </p:nvSpPr>
        <p:spPr>
          <a:xfrm>
            <a:off x="3500280" y="428760"/>
            <a:ext cx="1499760" cy="303480"/>
          </a:xfrm>
          <a:prstGeom prst="rect">
            <a:avLst/>
          </a:prstGeom>
          <a:noFill/>
          <a:ln>
            <a:noFill/>
          </a:ln>
        </p:spPr>
        <p:style>
          <a:lnRef idx="0"/>
          <a:fillRef idx="0"/>
          <a:effectRef idx="0"/>
          <a:fontRef idx="minor"/>
        </p:style>
        <p:txBody>
          <a:bodyPr lIns="90000" rIns="90000" tIns="45000" bIns="45000"/>
          <a:p>
            <a:pPr>
              <a:lnSpc>
                <a:spcPct val="100000"/>
              </a:lnSpc>
            </a:pPr>
            <a:r>
              <a:rPr b="1" lang="it-IT" sz="1400" strike="noStrike">
                <a:solidFill>
                  <a:srgbClr val="00b050"/>
                </a:solidFill>
                <a:latin typeface="Arial"/>
              </a:rPr>
              <a:t>EUSTRESS</a:t>
            </a:r>
            <a:endParaRPr/>
          </a:p>
        </p:txBody>
      </p:sp>
      <p:sp>
        <p:nvSpPr>
          <p:cNvPr id="932" name="CustomShape 9"/>
          <p:cNvSpPr/>
          <p:nvPr/>
        </p:nvSpPr>
        <p:spPr>
          <a:xfrm>
            <a:off x="6500880" y="428760"/>
            <a:ext cx="1499760" cy="303480"/>
          </a:xfrm>
          <a:prstGeom prst="rect">
            <a:avLst/>
          </a:prstGeom>
          <a:noFill/>
          <a:ln>
            <a:noFill/>
          </a:ln>
        </p:spPr>
        <p:style>
          <a:lnRef idx="0"/>
          <a:fillRef idx="0"/>
          <a:effectRef idx="0"/>
          <a:fontRef idx="minor"/>
        </p:style>
        <p:txBody>
          <a:bodyPr lIns="90000" rIns="90000" tIns="45000" bIns="45000"/>
          <a:p>
            <a:pPr>
              <a:lnSpc>
                <a:spcPct val="100000"/>
              </a:lnSpc>
            </a:pPr>
            <a:r>
              <a:rPr b="1" lang="it-IT" sz="1400" strike="noStrike">
                <a:solidFill>
                  <a:srgbClr val="ff0000"/>
                </a:solidFill>
                <a:latin typeface="Arial"/>
              </a:rPr>
              <a:t>DISTRESS</a:t>
            </a:r>
            <a:endParaRPr/>
          </a:p>
        </p:txBody>
      </p:sp>
      <p:sp>
        <p:nvSpPr>
          <p:cNvPr id="933" name="Line 10"/>
          <p:cNvSpPr/>
          <p:nvPr/>
        </p:nvSpPr>
        <p:spPr>
          <a:xfrm flipH="1">
            <a:off x="5715000" y="786240"/>
            <a:ext cx="720" cy="1213920"/>
          </a:xfrm>
          <a:prstGeom prst="line">
            <a:avLst/>
          </a:prstGeom>
          <a:ln w="28440">
            <a:solidFill>
              <a:schemeClr val="tx1">
                <a:lumMod val="65000"/>
                <a:lumOff val="35000"/>
              </a:schemeClr>
            </a:solidFill>
            <a:custDash>
              <a:ds d="400000" sp="300000"/>
            </a:custDash>
            <a:round/>
          </a:ln>
        </p:spPr>
      </p:sp>
      <p:sp>
        <p:nvSpPr>
          <p:cNvPr id="934" name="CustomShape 11"/>
          <p:cNvSpPr/>
          <p:nvPr/>
        </p:nvSpPr>
        <p:spPr>
          <a:xfrm rot="16200000">
            <a:off x="5135040" y="1230120"/>
            <a:ext cx="990360" cy="303120"/>
          </a:xfrm>
          <a:prstGeom prst="rect">
            <a:avLst/>
          </a:prstGeom>
          <a:noFill/>
          <a:ln>
            <a:noFill/>
          </a:ln>
        </p:spPr>
        <p:style>
          <a:lnRef idx="0"/>
          <a:fillRef idx="0"/>
          <a:effectRef idx="0"/>
          <a:fontRef idx="minor"/>
        </p:style>
        <p:txBody>
          <a:bodyPr wrap="none" lIns="90000" rIns="90000" tIns="45000" bIns="45000"/>
          <a:p>
            <a:pPr>
              <a:lnSpc>
                <a:spcPct val="100000"/>
              </a:lnSpc>
            </a:pPr>
            <a:r>
              <a:rPr b="1" lang="it-IT" sz="1400" strike="noStrike">
                <a:solidFill>
                  <a:srgbClr val="404040"/>
                </a:solidFill>
                <a:latin typeface="Arial"/>
              </a:rPr>
              <a:t>FATICA</a:t>
            </a:r>
            <a:endParaRPr/>
          </a:p>
        </p:txBody>
      </p:sp>
      <p:sp>
        <p:nvSpPr>
          <p:cNvPr id="935" name="Line 12"/>
          <p:cNvSpPr/>
          <p:nvPr/>
        </p:nvSpPr>
        <p:spPr>
          <a:xfrm flipH="1">
            <a:off x="5500440" y="2034720"/>
            <a:ext cx="13680" cy="3108600"/>
          </a:xfrm>
          <a:prstGeom prst="line">
            <a:avLst/>
          </a:prstGeom>
          <a:ln w="28440">
            <a:solidFill>
              <a:srgbClr val="00b050"/>
            </a:solidFill>
            <a:round/>
          </a:ln>
        </p:spPr>
      </p:sp>
      <p:sp>
        <p:nvSpPr>
          <p:cNvPr id="936" name="Line 13"/>
          <p:cNvSpPr/>
          <p:nvPr/>
        </p:nvSpPr>
        <p:spPr>
          <a:xfrm flipH="1">
            <a:off x="4671360" y="2705400"/>
            <a:ext cx="41760" cy="2437920"/>
          </a:xfrm>
          <a:prstGeom prst="line">
            <a:avLst/>
          </a:prstGeom>
          <a:ln w="28440">
            <a:solidFill>
              <a:srgbClr val="00b050"/>
            </a:solidFill>
            <a:round/>
          </a:ln>
        </p:spPr>
      </p:sp>
      <p:sp>
        <p:nvSpPr>
          <p:cNvPr id="937" name="CustomShape 14"/>
          <p:cNvSpPr/>
          <p:nvPr/>
        </p:nvSpPr>
        <p:spPr>
          <a:xfrm rot="16200000">
            <a:off x="3888720" y="3555360"/>
            <a:ext cx="2643840" cy="424800"/>
          </a:xfrm>
          <a:prstGeom prst="rect">
            <a:avLst/>
          </a:prstGeom>
          <a:noFill/>
          <a:ln>
            <a:noFill/>
          </a:ln>
        </p:spPr>
        <p:style>
          <a:lnRef idx="0"/>
          <a:fillRef idx="0"/>
          <a:effectRef idx="0"/>
          <a:fontRef idx="minor"/>
        </p:style>
        <p:txBody>
          <a:bodyPr wrap="none" lIns="90000" rIns="90000" tIns="45000" bIns="45000"/>
          <a:p>
            <a:pPr algn="ctr">
              <a:lnSpc>
                <a:spcPct val="100000"/>
              </a:lnSpc>
            </a:pPr>
            <a:r>
              <a:rPr b="1" lang="it-IT" sz="1100" strike="noStrike">
                <a:solidFill>
                  <a:srgbClr val="00b050"/>
                </a:solidFill>
                <a:latin typeface="Arial"/>
              </a:rPr>
              <a:t>MASSIMA PERFORMANCE</a:t>
            </a:r>
            <a:endParaRPr/>
          </a:p>
          <a:p>
            <a:pPr algn="ctr">
              <a:lnSpc>
                <a:spcPct val="100000"/>
              </a:lnSpc>
            </a:pPr>
            <a:r>
              <a:rPr b="1" lang="it-IT" sz="1100" strike="noStrike">
                <a:solidFill>
                  <a:srgbClr val="00b050"/>
                </a:solidFill>
                <a:latin typeface="Arial"/>
              </a:rPr>
              <a:t>BENESSERE</a:t>
            </a:r>
            <a:endParaRPr/>
          </a:p>
        </p:txBody>
      </p:sp>
      <p:sp>
        <p:nvSpPr>
          <p:cNvPr id="938" name="CustomShape 15"/>
          <p:cNvSpPr/>
          <p:nvPr/>
        </p:nvSpPr>
        <p:spPr>
          <a:xfrm>
            <a:off x="4713480" y="2050200"/>
            <a:ext cx="858240" cy="654840"/>
          </a:xfrm>
          <a:custGeom>
            <a:avLst/>
            <a:gdLst/>
            <a:ahLst/>
            <a:rect l="0" t="0" r="r" b="b"/>
            <a:pathLst>
              <a:path w="851556" h="655164">
                <a:moveTo>
                  <a:pt x="0" y="655163"/>
                </a:moveTo>
                <a:cubicBezTo>
                  <a:pt x="80128" y="564037"/>
                  <a:pt x="160256" y="472911"/>
                  <a:pt x="254524" y="381785"/>
                </a:cubicBezTo>
                <a:cubicBezTo>
                  <a:pt x="348792" y="290659"/>
                  <a:pt x="472911" y="169682"/>
                  <a:pt x="565608" y="108408"/>
                </a:cubicBezTo>
                <a:cubicBezTo>
                  <a:pt x="658305" y="47134"/>
                  <a:pt x="769856" y="28280"/>
                  <a:pt x="810705" y="14140"/>
                </a:cubicBezTo>
                <a:cubicBezTo>
                  <a:pt x="851555" y="0"/>
                  <a:pt x="831130" y="11783"/>
                  <a:pt x="810705" y="23567"/>
                </a:cubicBezTo>
              </a:path>
            </a:pathLst>
          </a:custGeom>
          <a:noFill/>
          <a:ln w="28440">
            <a:solidFill>
              <a:srgbClr val="00b050"/>
            </a:solidFill>
            <a:round/>
          </a:ln>
        </p:spPr>
        <p:style>
          <a:lnRef idx="1">
            <a:schemeClr val="accent1"/>
          </a:lnRef>
          <a:fillRef idx="0">
            <a:schemeClr val="accent1"/>
          </a:fillRef>
          <a:effectRef idx="0">
            <a:schemeClr val="accent1"/>
          </a:effectRef>
          <a:fontRef idx="minor"/>
        </p:style>
      </p:sp>
      <p:sp>
        <p:nvSpPr>
          <p:cNvPr id="939" name="Line 16"/>
          <p:cNvSpPr/>
          <p:nvPr/>
        </p:nvSpPr>
        <p:spPr>
          <a:xfrm>
            <a:off x="4643280" y="5143320"/>
            <a:ext cx="857160" cy="1440"/>
          </a:xfrm>
          <a:prstGeom prst="line">
            <a:avLst/>
          </a:prstGeom>
          <a:ln w="28440">
            <a:solidFill>
              <a:srgbClr val="00b050"/>
            </a:solidFill>
            <a:round/>
          </a:ln>
        </p:spPr>
      </p:sp>
      <p:sp>
        <p:nvSpPr>
          <p:cNvPr id="940" name="Line 17"/>
          <p:cNvSpPr/>
          <p:nvPr/>
        </p:nvSpPr>
        <p:spPr>
          <a:xfrm flipH="1">
            <a:off x="6071400" y="2071440"/>
            <a:ext cx="720" cy="3079800"/>
          </a:xfrm>
          <a:prstGeom prst="line">
            <a:avLst/>
          </a:prstGeom>
          <a:ln w="28440">
            <a:solidFill>
              <a:srgbClr val="ff0000"/>
            </a:solidFill>
            <a:round/>
          </a:ln>
        </p:spPr>
      </p:sp>
      <p:sp>
        <p:nvSpPr>
          <p:cNvPr id="941" name="Line 18"/>
          <p:cNvSpPr/>
          <p:nvPr/>
        </p:nvSpPr>
        <p:spPr>
          <a:xfrm>
            <a:off x="6715080" y="2714400"/>
            <a:ext cx="0" cy="2428920"/>
          </a:xfrm>
          <a:prstGeom prst="line">
            <a:avLst/>
          </a:prstGeom>
          <a:ln w="28440">
            <a:solidFill>
              <a:srgbClr val="ff0000"/>
            </a:solidFill>
            <a:round/>
          </a:ln>
        </p:spPr>
      </p:sp>
      <p:sp>
        <p:nvSpPr>
          <p:cNvPr id="942" name="Line 19"/>
          <p:cNvSpPr/>
          <p:nvPr/>
        </p:nvSpPr>
        <p:spPr>
          <a:xfrm flipH="1">
            <a:off x="7428600" y="4001040"/>
            <a:ext cx="1440" cy="1143000"/>
          </a:xfrm>
          <a:prstGeom prst="line">
            <a:avLst/>
          </a:prstGeom>
          <a:ln w="28440">
            <a:solidFill>
              <a:srgbClr val="ff0000"/>
            </a:solidFill>
            <a:round/>
          </a:ln>
        </p:spPr>
      </p:sp>
      <p:sp>
        <p:nvSpPr>
          <p:cNvPr id="943" name="CustomShape 20"/>
          <p:cNvSpPr/>
          <p:nvPr/>
        </p:nvSpPr>
        <p:spPr>
          <a:xfrm rot="16200000">
            <a:off x="5650200" y="3872880"/>
            <a:ext cx="1585800" cy="257400"/>
          </a:xfrm>
          <a:prstGeom prst="rect">
            <a:avLst/>
          </a:prstGeom>
          <a:noFill/>
          <a:ln>
            <a:noFill/>
          </a:ln>
        </p:spPr>
        <p:style>
          <a:lnRef idx="0"/>
          <a:fillRef idx="0"/>
          <a:effectRef idx="0"/>
          <a:fontRef idx="minor"/>
        </p:style>
        <p:txBody>
          <a:bodyPr wrap="none" lIns="90000" rIns="90000" tIns="45000" bIns="45000"/>
          <a:p>
            <a:pPr algn="ctr">
              <a:lnSpc>
                <a:spcPct val="100000"/>
              </a:lnSpc>
            </a:pPr>
            <a:r>
              <a:rPr b="1" lang="it-IT" sz="1100" strike="noStrike">
                <a:solidFill>
                  <a:srgbClr val="ff0000"/>
                </a:solidFill>
                <a:latin typeface="Arial"/>
              </a:rPr>
              <a:t>ESAURIMENTO</a:t>
            </a:r>
            <a:endParaRPr/>
          </a:p>
        </p:txBody>
      </p:sp>
      <p:sp>
        <p:nvSpPr>
          <p:cNvPr id="944" name="CustomShape 21"/>
          <p:cNvSpPr/>
          <p:nvPr/>
        </p:nvSpPr>
        <p:spPr>
          <a:xfrm rot="16200000">
            <a:off x="6501600" y="4074480"/>
            <a:ext cx="1135080" cy="257400"/>
          </a:xfrm>
          <a:prstGeom prst="rect">
            <a:avLst/>
          </a:prstGeom>
          <a:noFill/>
          <a:ln>
            <a:noFill/>
          </a:ln>
        </p:spPr>
        <p:style>
          <a:lnRef idx="0"/>
          <a:fillRef idx="0"/>
          <a:effectRef idx="0"/>
          <a:fontRef idx="minor"/>
        </p:style>
        <p:txBody>
          <a:bodyPr wrap="none" lIns="90000" rIns="90000" tIns="45000" bIns="45000"/>
          <a:p>
            <a:pPr algn="ctr">
              <a:lnSpc>
                <a:spcPct val="100000"/>
              </a:lnSpc>
            </a:pPr>
            <a:r>
              <a:rPr b="1" lang="it-IT" sz="1100" strike="noStrike">
                <a:solidFill>
                  <a:srgbClr val="ff0000"/>
                </a:solidFill>
                <a:latin typeface="Arial"/>
              </a:rPr>
              <a:t>MALATTIA</a:t>
            </a:r>
            <a:endParaRPr/>
          </a:p>
        </p:txBody>
      </p:sp>
      <p:sp>
        <p:nvSpPr>
          <p:cNvPr id="945" name="CustomShape 22"/>
          <p:cNvSpPr/>
          <p:nvPr/>
        </p:nvSpPr>
        <p:spPr>
          <a:xfrm>
            <a:off x="6000840" y="2071800"/>
            <a:ext cx="715320" cy="661680"/>
          </a:xfrm>
          <a:custGeom>
            <a:avLst/>
            <a:gdLst/>
            <a:ahLst/>
            <a:rect l="0" t="0" r="r" b="b"/>
            <a:pathLst>
              <a:path w="636311" h="612743">
                <a:moveTo>
                  <a:pt x="0" y="0"/>
                </a:moveTo>
                <a:cubicBezTo>
                  <a:pt x="68344" y="29066"/>
                  <a:pt x="136688" y="58132"/>
                  <a:pt x="207389" y="113122"/>
                </a:cubicBezTo>
                <a:cubicBezTo>
                  <a:pt x="278090" y="168112"/>
                  <a:pt x="359790" y="257666"/>
                  <a:pt x="424206" y="329938"/>
                </a:cubicBezTo>
                <a:cubicBezTo>
                  <a:pt x="488622" y="402210"/>
                  <a:pt x="559323" y="501192"/>
                  <a:pt x="593888" y="546755"/>
                </a:cubicBezTo>
                <a:cubicBezTo>
                  <a:pt x="628453" y="592318"/>
                  <a:pt x="626882" y="593888"/>
                  <a:pt x="631596" y="603315"/>
                </a:cubicBezTo>
                <a:cubicBezTo>
                  <a:pt x="636310" y="612742"/>
                  <a:pt x="622169" y="601744"/>
                  <a:pt x="622169" y="603315"/>
                </a:cubicBezTo>
                <a:cubicBezTo>
                  <a:pt x="622169" y="604886"/>
                  <a:pt x="626882" y="608814"/>
                  <a:pt x="631596" y="612742"/>
                </a:cubicBezTo>
              </a:path>
            </a:pathLst>
          </a:custGeom>
          <a:noFill/>
          <a:ln w="28440">
            <a:solidFill>
              <a:srgbClr val="ff0000"/>
            </a:solidFill>
            <a:round/>
          </a:ln>
        </p:spPr>
        <p:style>
          <a:lnRef idx="1">
            <a:schemeClr val="accent1"/>
          </a:lnRef>
          <a:fillRef idx="0">
            <a:schemeClr val="accent1"/>
          </a:fillRef>
          <a:effectRef idx="0">
            <a:schemeClr val="accent1"/>
          </a:effectRef>
          <a:fontRef idx="minor"/>
        </p:style>
      </p:sp>
      <p:sp>
        <p:nvSpPr>
          <p:cNvPr id="946" name="CustomShape 23"/>
          <p:cNvSpPr/>
          <p:nvPr/>
        </p:nvSpPr>
        <p:spPr>
          <a:xfrm>
            <a:off x="6721200" y="2733840"/>
            <a:ext cx="716040" cy="1281600"/>
          </a:xfrm>
          <a:custGeom>
            <a:avLst/>
            <a:gdLst/>
            <a:ahLst/>
            <a:rect l="0" t="0" r="r" b="b"/>
            <a:pathLst>
              <a:path w="716438" h="1282047">
                <a:moveTo>
                  <a:pt x="0" y="0"/>
                </a:moveTo>
                <a:cubicBezTo>
                  <a:pt x="100552" y="159470"/>
                  <a:pt x="201105" y="318941"/>
                  <a:pt x="282804" y="461914"/>
                </a:cubicBezTo>
                <a:cubicBezTo>
                  <a:pt x="364503" y="604887"/>
                  <a:pt x="417922" y="721150"/>
                  <a:pt x="490194" y="857839"/>
                </a:cubicBezTo>
                <a:cubicBezTo>
                  <a:pt x="562466" y="994528"/>
                  <a:pt x="716437" y="1282046"/>
                  <a:pt x="716437" y="1282046"/>
                </a:cubicBezTo>
                <a:lnTo>
                  <a:pt x="716437" y="1282046"/>
                </a:lnTo>
              </a:path>
            </a:pathLst>
          </a:custGeom>
          <a:noFill/>
          <a:ln w="28440">
            <a:solidFill>
              <a:srgbClr val="ff0000"/>
            </a:solidFill>
            <a:round/>
          </a:ln>
        </p:spPr>
        <p:style>
          <a:lnRef idx="1">
            <a:schemeClr val="accent1"/>
          </a:lnRef>
          <a:fillRef idx="0">
            <a:schemeClr val="accent1"/>
          </a:fillRef>
          <a:effectRef idx="0">
            <a:schemeClr val="accent1"/>
          </a:effectRef>
          <a:fontRef idx="minor"/>
        </p:style>
      </p:sp>
      <p:sp>
        <p:nvSpPr>
          <p:cNvPr id="947" name="CustomShape 24"/>
          <p:cNvSpPr/>
          <p:nvPr/>
        </p:nvSpPr>
        <p:spPr>
          <a:xfrm>
            <a:off x="7447320" y="4006440"/>
            <a:ext cx="480240" cy="961200"/>
          </a:xfrm>
          <a:custGeom>
            <a:avLst/>
            <a:gdLst/>
            <a:ahLst/>
            <a:rect l="0" t="0" r="r" b="b"/>
            <a:pathLst>
              <a:path w="480768" h="961535">
                <a:moveTo>
                  <a:pt x="0" y="0"/>
                </a:moveTo>
                <a:lnTo>
                  <a:pt x="339365" y="678730"/>
                </a:lnTo>
                <a:cubicBezTo>
                  <a:pt x="419493" y="837415"/>
                  <a:pt x="480767" y="952107"/>
                  <a:pt x="480767" y="952107"/>
                </a:cubicBezTo>
                <a:lnTo>
                  <a:pt x="480767" y="952107"/>
                </a:lnTo>
                <a:lnTo>
                  <a:pt x="480767" y="961534"/>
                </a:lnTo>
              </a:path>
            </a:pathLst>
          </a:custGeom>
          <a:noFill/>
          <a:ln w="28440">
            <a:solidFill>
              <a:srgbClr val="ff0000"/>
            </a:solidFill>
            <a:round/>
          </a:ln>
        </p:spPr>
        <p:style>
          <a:lnRef idx="1">
            <a:schemeClr val="accent1"/>
          </a:lnRef>
          <a:fillRef idx="0">
            <a:schemeClr val="accent1"/>
          </a:fillRef>
          <a:effectRef idx="0">
            <a:schemeClr val="accent1"/>
          </a:effectRef>
          <a:fontRef idx="minor"/>
        </p:style>
      </p:sp>
      <p:sp>
        <p:nvSpPr>
          <p:cNvPr id="948" name="CustomShape 25"/>
          <p:cNvSpPr/>
          <p:nvPr/>
        </p:nvSpPr>
        <p:spPr>
          <a:xfrm>
            <a:off x="2300040" y="2714760"/>
            <a:ext cx="2403360" cy="2413080"/>
          </a:xfrm>
          <a:custGeom>
            <a:avLst/>
            <a:gdLst/>
            <a:ahLst/>
            <a:rect l="0" t="0" r="r" b="b"/>
            <a:pathLst>
              <a:path w="2403836" h="2413262">
                <a:moveTo>
                  <a:pt x="0" y="2413261"/>
                </a:moveTo>
                <a:cubicBezTo>
                  <a:pt x="129618" y="2285213"/>
                  <a:pt x="259237" y="2157166"/>
                  <a:pt x="424206" y="1989055"/>
                </a:cubicBezTo>
                <a:cubicBezTo>
                  <a:pt x="589175" y="1820944"/>
                  <a:pt x="989815" y="1404593"/>
                  <a:pt x="989815" y="1404593"/>
                </a:cubicBezTo>
                <a:cubicBezTo>
                  <a:pt x="1211345" y="1175208"/>
                  <a:pt x="1517716" y="846841"/>
                  <a:pt x="1753386" y="612742"/>
                </a:cubicBezTo>
                <a:cubicBezTo>
                  <a:pt x="1989056" y="378643"/>
                  <a:pt x="2403835" y="0"/>
                  <a:pt x="2403835" y="0"/>
                </a:cubicBezTo>
                <a:lnTo>
                  <a:pt x="2403835" y="0"/>
                </a:lnTo>
              </a:path>
            </a:pathLst>
          </a:custGeom>
          <a:noFill/>
          <a:ln w="19080">
            <a:solidFill>
              <a:srgbClr val="00b050"/>
            </a:solidFill>
            <a:custDash>
              <a:ds d="400000" sp="300000"/>
            </a:custDash>
            <a:round/>
          </a:ln>
        </p:spPr>
        <p:style>
          <a:lnRef idx="1">
            <a:schemeClr val="accent1"/>
          </a:lnRef>
          <a:fillRef idx="0">
            <a:schemeClr val="accent1"/>
          </a:fillRef>
          <a:effectRef idx="0">
            <a:schemeClr val="accent1"/>
          </a:effectRef>
          <a:fontRef idx="minor"/>
        </p:style>
      </p:sp>
      <p:sp>
        <p:nvSpPr>
          <p:cNvPr id="949" name="CustomShape 26"/>
          <p:cNvSpPr/>
          <p:nvPr/>
        </p:nvSpPr>
        <p:spPr>
          <a:xfrm rot="16200000">
            <a:off x="7085880" y="4528800"/>
            <a:ext cx="945000" cy="227160"/>
          </a:xfrm>
          <a:prstGeom prst="rect">
            <a:avLst/>
          </a:prstGeom>
          <a:noFill/>
          <a:ln>
            <a:noFill/>
          </a:ln>
        </p:spPr>
        <p:style>
          <a:lnRef idx="0"/>
          <a:fillRef idx="0"/>
          <a:effectRef idx="0"/>
          <a:fontRef idx="minor"/>
        </p:style>
        <p:txBody>
          <a:bodyPr wrap="none" lIns="90000" rIns="90000" tIns="45000" bIns="45000"/>
          <a:p>
            <a:pPr algn="ctr">
              <a:lnSpc>
                <a:spcPct val="100000"/>
              </a:lnSpc>
            </a:pPr>
            <a:r>
              <a:rPr b="1" lang="it-IT" sz="900" strike="noStrike">
                <a:solidFill>
                  <a:srgbClr val="ff0000"/>
                </a:solidFill>
                <a:latin typeface="Arial"/>
              </a:rPr>
              <a:t>BREAKDOWN</a:t>
            </a:r>
            <a:endParaRPr/>
          </a:p>
        </p:txBody>
      </p:sp>
      <p:sp>
        <p:nvSpPr>
          <p:cNvPr id="950" name="CustomShape 27"/>
          <p:cNvSpPr/>
          <p:nvPr/>
        </p:nvSpPr>
        <p:spPr>
          <a:xfrm>
            <a:off x="2305440" y="1300680"/>
            <a:ext cx="4120920" cy="3811680"/>
          </a:xfrm>
          <a:custGeom>
            <a:avLst/>
            <a:gdLst/>
            <a:ahLst/>
            <a:rect l="0" t="0" r="r" b="b"/>
            <a:pathLst>
              <a:path w="4121241" h="3812148">
                <a:moveTo>
                  <a:pt x="0" y="3812147"/>
                </a:moveTo>
                <a:cubicBezTo>
                  <a:pt x="275822" y="3543837"/>
                  <a:pt x="551645" y="3275527"/>
                  <a:pt x="798490" y="3026535"/>
                </a:cubicBezTo>
                <a:cubicBezTo>
                  <a:pt x="1045335" y="2777543"/>
                  <a:pt x="1242812" y="2560749"/>
                  <a:pt x="1481071" y="2318197"/>
                </a:cubicBezTo>
                <a:cubicBezTo>
                  <a:pt x="1719330" y="2075645"/>
                  <a:pt x="2009104" y="1839533"/>
                  <a:pt x="2228045" y="1571223"/>
                </a:cubicBezTo>
                <a:cubicBezTo>
                  <a:pt x="2446986" y="1302913"/>
                  <a:pt x="2648755" y="912253"/>
                  <a:pt x="2794716" y="708338"/>
                </a:cubicBezTo>
                <a:cubicBezTo>
                  <a:pt x="2940677" y="504423"/>
                  <a:pt x="3030829" y="427150"/>
                  <a:pt x="3103809" y="347730"/>
                </a:cubicBezTo>
                <a:cubicBezTo>
                  <a:pt x="3176789" y="268310"/>
                  <a:pt x="3187521" y="268310"/>
                  <a:pt x="3232597" y="231820"/>
                </a:cubicBezTo>
                <a:cubicBezTo>
                  <a:pt x="3277673" y="195330"/>
                  <a:pt x="3322750" y="156693"/>
                  <a:pt x="3374265" y="128789"/>
                </a:cubicBezTo>
                <a:cubicBezTo>
                  <a:pt x="3425780" y="100885"/>
                  <a:pt x="3473003" y="81567"/>
                  <a:pt x="3541690" y="64395"/>
                </a:cubicBezTo>
                <a:cubicBezTo>
                  <a:pt x="3610377" y="47223"/>
                  <a:pt x="3689797" y="36490"/>
                  <a:pt x="3786389" y="25758"/>
                </a:cubicBezTo>
                <a:cubicBezTo>
                  <a:pt x="3882981" y="15026"/>
                  <a:pt x="4121240" y="0"/>
                  <a:pt x="4121240" y="0"/>
                </a:cubicBezTo>
                <a:lnTo>
                  <a:pt x="4121240" y="0"/>
                </a:lnTo>
              </a:path>
            </a:pathLst>
          </a:custGeom>
          <a:noFill/>
          <a:ln w="28440">
            <a:solidFill>
              <a:schemeClr val="accent1">
                <a:lumMod val="75000"/>
              </a:schemeClr>
            </a:solidFill>
            <a:custDash>
              <a:ds d="400000" sp="300000"/>
            </a:custDash>
            <a:round/>
          </a:ln>
        </p:spPr>
        <p:style>
          <a:lnRef idx="1">
            <a:schemeClr val="accent1"/>
          </a:lnRef>
          <a:fillRef idx="0">
            <a:schemeClr val="accent1"/>
          </a:fillRef>
          <a:effectRef idx="0">
            <a:schemeClr val="accent1"/>
          </a:effectRef>
          <a:fontRef idx="minor"/>
        </p:style>
      </p:sp>
      <p:sp>
        <p:nvSpPr>
          <p:cNvPr id="951" name="CustomShape 28"/>
          <p:cNvSpPr/>
          <p:nvPr/>
        </p:nvSpPr>
        <p:spPr>
          <a:xfrm flipH="1" flipV="1" rot="5400000">
            <a:off x="213840" y="2928240"/>
            <a:ext cx="3285720" cy="1080"/>
          </a:xfrm>
          <a:prstGeom prst="straightConnector1">
            <a:avLst/>
          </a:prstGeom>
          <a:noFill/>
          <a:ln w="28440">
            <a:solidFill>
              <a:schemeClr val="accent1">
                <a:lumMod val="75000"/>
              </a:schemeClr>
            </a:solidFill>
            <a:round/>
            <a:tailEnd len="med" type="arrow" w="med"/>
          </a:ln>
        </p:spPr>
        <p:style>
          <a:lnRef idx="1">
            <a:schemeClr val="accent1"/>
          </a:lnRef>
          <a:fillRef idx="0">
            <a:schemeClr val="accent1"/>
          </a:fillRef>
          <a:effectRef idx="0">
            <a:schemeClr val="accent1"/>
          </a:effectRef>
          <a:fontRef idx="minor"/>
        </p:style>
      </p:sp>
      <p:sp>
        <p:nvSpPr>
          <p:cNvPr id="952" name="CustomShape 29"/>
          <p:cNvSpPr/>
          <p:nvPr/>
        </p:nvSpPr>
        <p:spPr>
          <a:xfrm>
            <a:off x="2643120" y="5572080"/>
            <a:ext cx="5000400" cy="1080"/>
          </a:xfrm>
          <a:prstGeom prst="straightConnector1">
            <a:avLst/>
          </a:prstGeom>
          <a:noFill/>
          <a:ln w="28440">
            <a:solidFill>
              <a:schemeClr val="accent1">
                <a:lumMod val="75000"/>
              </a:schemeClr>
            </a:solidFill>
            <a:round/>
            <a:tailEnd len="med" type="arrow" w="med"/>
          </a:ln>
        </p:spPr>
        <p:style>
          <a:lnRef idx="1">
            <a:schemeClr val="accent1"/>
          </a:lnRef>
          <a:fillRef idx="0">
            <a:schemeClr val="accent1"/>
          </a:fillRef>
          <a:effectRef idx="0">
            <a:schemeClr val="accent1"/>
          </a:effectRef>
          <a:fontRef idx="minor"/>
        </p:style>
      </p:sp>
      <p:sp>
        <p:nvSpPr>
          <p:cNvPr id="953" name="CustomShape 30"/>
          <p:cNvSpPr/>
          <p:nvPr/>
        </p:nvSpPr>
        <p:spPr>
          <a:xfrm>
            <a:off x="2515320" y="1405440"/>
            <a:ext cx="2778120" cy="516600"/>
          </a:xfrm>
          <a:prstGeom prst="rect">
            <a:avLst/>
          </a:prstGeom>
          <a:noFill/>
          <a:ln>
            <a:noFill/>
          </a:ln>
        </p:spPr>
        <p:style>
          <a:lnRef idx="0"/>
          <a:fillRef idx="0"/>
          <a:effectRef idx="0"/>
          <a:fontRef idx="minor"/>
        </p:style>
        <p:txBody>
          <a:bodyPr wrap="none" lIns="90000" rIns="90000" tIns="45000" bIns="45000"/>
          <a:p>
            <a:pPr algn="r">
              <a:lnSpc>
                <a:spcPct val="100000"/>
              </a:lnSpc>
            </a:pPr>
            <a:r>
              <a:rPr b="1" lang="it-IT" sz="1400" strike="noStrike">
                <a:solidFill>
                  <a:srgbClr val="002060"/>
                </a:solidFill>
                <a:latin typeface="Arial"/>
              </a:rPr>
              <a:t>GESTIONE DELLO STRESS</a:t>
            </a:r>
            <a:endParaRPr/>
          </a:p>
          <a:p>
            <a:pPr algn="r">
              <a:lnSpc>
                <a:spcPct val="100000"/>
              </a:lnSpc>
            </a:pPr>
            <a:r>
              <a:rPr b="1" lang="it-IT" sz="1400" strike="noStrike">
                <a:solidFill>
                  <a:srgbClr val="002060"/>
                </a:solidFill>
                <a:latin typeface="Arial"/>
              </a:rPr>
              <a:t>MIGLIORA LA PERFORMANCE</a:t>
            </a:r>
            <a:endParaRPr/>
          </a:p>
        </p:txBody>
      </p:sp>
      <p:sp>
        <p:nvSpPr>
          <p:cNvPr id="954" name="Line 31"/>
          <p:cNvSpPr/>
          <p:nvPr/>
        </p:nvSpPr>
        <p:spPr>
          <a:xfrm>
            <a:off x="6000480" y="5143320"/>
            <a:ext cx="1785960" cy="1440"/>
          </a:xfrm>
          <a:prstGeom prst="line">
            <a:avLst/>
          </a:prstGeom>
          <a:ln w="28440">
            <a:solidFill>
              <a:srgbClr val="ff0000"/>
            </a:solidFill>
            <a:round/>
          </a:ln>
        </p:spPr>
      </p:sp>
      <p:sp>
        <p:nvSpPr>
          <p:cNvPr id="955" name="Line 32"/>
          <p:cNvSpPr/>
          <p:nvPr/>
        </p:nvSpPr>
        <p:spPr>
          <a:xfrm flipH="1">
            <a:off x="5999760" y="2071440"/>
            <a:ext cx="720" cy="3079800"/>
          </a:xfrm>
          <a:prstGeom prst="line">
            <a:avLst/>
          </a:prstGeom>
          <a:ln w="28440">
            <a:solidFill>
              <a:srgbClr val="ff6600"/>
            </a:solidFill>
            <a:round/>
          </a:ln>
        </p:spPr>
      </p:sp>
      <p:sp>
        <p:nvSpPr>
          <p:cNvPr id="956" name="Line 33"/>
          <p:cNvSpPr/>
          <p:nvPr/>
        </p:nvSpPr>
        <p:spPr>
          <a:xfrm flipH="1">
            <a:off x="5572080" y="2071440"/>
            <a:ext cx="13680" cy="3108600"/>
          </a:xfrm>
          <a:prstGeom prst="line">
            <a:avLst/>
          </a:prstGeom>
          <a:ln w="28440">
            <a:solidFill>
              <a:srgbClr val="ff6600"/>
            </a:solidFill>
            <a:round/>
          </a:ln>
        </p:spPr>
      </p:sp>
      <p:sp>
        <p:nvSpPr>
          <p:cNvPr id="957" name="Line 34"/>
          <p:cNvSpPr/>
          <p:nvPr/>
        </p:nvSpPr>
        <p:spPr>
          <a:xfrm flipH="1">
            <a:off x="5772600" y="2034720"/>
            <a:ext cx="9720" cy="3145320"/>
          </a:xfrm>
          <a:prstGeom prst="line">
            <a:avLst/>
          </a:prstGeom>
          <a:ln w="28440">
            <a:solidFill>
              <a:srgbClr val="ff6600"/>
            </a:solidFill>
            <a:round/>
          </a:ln>
        </p:spPr>
      </p:sp>
      <p:sp>
        <p:nvSpPr>
          <p:cNvPr id="958" name="Line 35"/>
          <p:cNvSpPr/>
          <p:nvPr/>
        </p:nvSpPr>
        <p:spPr>
          <a:xfrm>
            <a:off x="5572080" y="5143320"/>
            <a:ext cx="428400" cy="1440"/>
          </a:xfrm>
          <a:prstGeom prst="line">
            <a:avLst/>
          </a:prstGeom>
          <a:ln w="28440">
            <a:solidFill>
              <a:srgbClr val="ff6600"/>
            </a:solidFill>
            <a:round/>
          </a:ln>
        </p:spPr>
      </p:sp>
      <p:sp>
        <p:nvSpPr>
          <p:cNvPr id="959" name="CustomShape 36"/>
          <p:cNvSpPr/>
          <p:nvPr/>
        </p:nvSpPr>
        <p:spPr>
          <a:xfrm rot="16200000">
            <a:off x="4453560" y="3681360"/>
            <a:ext cx="2400120" cy="257400"/>
          </a:xfrm>
          <a:prstGeom prst="rect">
            <a:avLst/>
          </a:prstGeom>
          <a:noFill/>
          <a:ln>
            <a:noFill/>
          </a:ln>
        </p:spPr>
        <p:style>
          <a:lnRef idx="0"/>
          <a:fillRef idx="0"/>
          <a:effectRef idx="0"/>
          <a:fontRef idx="minor"/>
        </p:style>
        <p:txBody>
          <a:bodyPr wrap="none" lIns="90000" rIns="90000" tIns="45000" bIns="45000"/>
          <a:p>
            <a:pPr algn="ctr">
              <a:lnSpc>
                <a:spcPct val="100000"/>
              </a:lnSpc>
            </a:pPr>
            <a:r>
              <a:rPr b="1" lang="it-IT" sz="1100" strike="noStrike">
                <a:solidFill>
                  <a:srgbClr val="ff6600"/>
                </a:solidFill>
                <a:latin typeface="Arial"/>
              </a:rPr>
              <a:t>REAZIONE D’ALLARME</a:t>
            </a:r>
            <a:endParaRPr/>
          </a:p>
        </p:txBody>
      </p:sp>
      <p:sp>
        <p:nvSpPr>
          <p:cNvPr id="960" name="CustomShape 37"/>
          <p:cNvSpPr/>
          <p:nvPr/>
        </p:nvSpPr>
        <p:spPr>
          <a:xfrm rot="16200000">
            <a:off x="4772160" y="3614040"/>
            <a:ext cx="2285640" cy="257400"/>
          </a:xfrm>
          <a:prstGeom prst="rect">
            <a:avLst/>
          </a:prstGeom>
          <a:noFill/>
          <a:ln>
            <a:noFill/>
          </a:ln>
        </p:spPr>
        <p:style>
          <a:lnRef idx="0"/>
          <a:fillRef idx="0"/>
          <a:effectRef idx="0"/>
          <a:fontRef idx="minor"/>
        </p:style>
        <p:txBody>
          <a:bodyPr wrap="none" lIns="90000" rIns="90000" tIns="45000" bIns="45000"/>
          <a:p>
            <a:pPr algn="ctr">
              <a:lnSpc>
                <a:spcPct val="100000"/>
              </a:lnSpc>
            </a:pPr>
            <a:r>
              <a:rPr b="1" lang="it-IT" sz="1100" strike="noStrike">
                <a:solidFill>
                  <a:srgbClr val="ff6600"/>
                </a:solidFill>
                <a:latin typeface="Arial"/>
              </a:rPr>
              <a:t>FASE DI RESISTENZA</a:t>
            </a:r>
            <a:endParaRPr/>
          </a:p>
        </p:txBody>
      </p:sp>
      <p:sp>
        <p:nvSpPr>
          <p:cNvPr id="961" name="CustomShape 38"/>
          <p:cNvSpPr/>
          <p:nvPr/>
        </p:nvSpPr>
        <p:spPr>
          <a:xfrm>
            <a:off x="5576400" y="2034720"/>
            <a:ext cx="411840" cy="64080"/>
          </a:xfrm>
          <a:custGeom>
            <a:avLst/>
            <a:gdLst/>
            <a:ahLst/>
            <a:rect l="0" t="0" r="r" b="b"/>
            <a:pathLst>
              <a:path w="412125" h="64395">
                <a:moveTo>
                  <a:pt x="0" y="12879"/>
                </a:moveTo>
                <a:cubicBezTo>
                  <a:pt x="47222" y="6439"/>
                  <a:pt x="94445" y="0"/>
                  <a:pt x="128789" y="0"/>
                </a:cubicBezTo>
                <a:cubicBezTo>
                  <a:pt x="163133" y="0"/>
                  <a:pt x="206062" y="12879"/>
                  <a:pt x="206062" y="12879"/>
                </a:cubicBezTo>
                <a:cubicBezTo>
                  <a:pt x="242552" y="19318"/>
                  <a:pt x="313386" y="30051"/>
                  <a:pt x="347730" y="38637"/>
                </a:cubicBezTo>
                <a:cubicBezTo>
                  <a:pt x="382074" y="47223"/>
                  <a:pt x="412124" y="64394"/>
                  <a:pt x="412124" y="64394"/>
                </a:cubicBezTo>
                <a:lnTo>
                  <a:pt x="412124" y="64394"/>
                </a:lnTo>
              </a:path>
            </a:pathLst>
          </a:custGeom>
          <a:noFill/>
          <a:ln w="28440">
            <a:solidFill>
              <a:srgbClr val="ff6600"/>
            </a:solidFill>
            <a:round/>
          </a:ln>
        </p:spPr>
        <p:style>
          <a:lnRef idx="1">
            <a:schemeClr val="accent1"/>
          </a:lnRef>
          <a:fillRef idx="0">
            <a:schemeClr val="accent1"/>
          </a:fillRef>
          <a:effectRef idx="0">
            <a:schemeClr val="accent1"/>
          </a:effectRef>
          <a:fontRef idx="minor"/>
        </p:style>
      </p:sp>
    </p:spTree>
  </p:cSld>
  <p:timing>
    <p:tnLst>
      <p:par>
        <p:cTn id="458" dur="indefinite" restart="never" nodeType="tmRoot">
          <p:childTnLst>
            <p:seq>
              <p:cTn id="459" dur="indefinite" nodeType="mainSeq">
                <p:childTnLst>
                  <p:par>
                    <p:cTn id="460" fill="hold">
                      <p:stCondLst>
                        <p:cond delay="indefinite"/>
                      </p:stCondLst>
                      <p:childTnLst>
                        <p:par>
                          <p:cTn id="461" fill="hold">
                            <p:stCondLst>
                              <p:cond delay="0"/>
                            </p:stCondLst>
                            <p:childTnLst>
                              <p:par>
                                <p:cTn id="462" nodeType="clickEffect" fill="hold" presetClass="entr" presetID="10">
                                  <p:stCondLst>
                                    <p:cond delay="0"/>
                                  </p:stCondLst>
                                  <p:childTnLst>
                                    <p:set>
                                      <p:cBhvr>
                                        <p:cTn id="463" dur="1" fill="hold">
                                          <p:stCondLst>
                                            <p:cond delay="0"/>
                                          </p:stCondLst>
                                        </p:cTn>
                                        <p:tgtEl>
                                          <p:spTgt spid="950"/>
                                        </p:tgtEl>
                                        <p:attrNameLst>
                                          <p:attrName>style.visibility</p:attrName>
                                        </p:attrNameLst>
                                      </p:cBhvr>
                                      <p:to>
                                        <p:strVal val="visible"/>
                                      </p:to>
                                    </p:set>
                                    <p:animEffect filter="fade" transition="in">
                                      <p:cBhvr additive="repl">
                                        <p:cTn id="464" dur="500"/>
                                        <p:tgtEl>
                                          <p:spTgt spid="950"/>
                                        </p:tgtEl>
                                      </p:cBhvr>
                                    </p:animEffect>
                                  </p:childTnLst>
                                </p:cTn>
                              </p:par>
                              <p:par>
                                <p:cTn id="465" nodeType="withEffect" fill="hold" presetClass="entr" presetID="10">
                                  <p:stCondLst>
                                    <p:cond delay="0"/>
                                  </p:stCondLst>
                                  <p:childTnLst>
                                    <p:set>
                                      <p:cBhvr>
                                        <p:cTn id="466" dur="1" fill="hold">
                                          <p:stCondLst>
                                            <p:cond delay="0"/>
                                          </p:stCondLst>
                                        </p:cTn>
                                        <p:tgtEl>
                                          <p:spTgt spid="953"/>
                                        </p:tgtEl>
                                        <p:attrNameLst>
                                          <p:attrName>style.visibility</p:attrName>
                                        </p:attrNameLst>
                                      </p:cBhvr>
                                      <p:to>
                                        <p:strVal val="visible"/>
                                      </p:to>
                                    </p:set>
                                    <p:animEffect filter="fade" transition="in">
                                      <p:cBhvr additive="repl">
                                        <p:cTn id="467" dur="500"/>
                                        <p:tgtEl>
                                          <p:spTgt spid="953"/>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4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62" name="TextShape 1"/>
          <p:cNvSpPr txBox="1"/>
          <p:nvPr/>
        </p:nvSpPr>
        <p:spPr>
          <a:xfrm>
            <a:off x="471960" y="188640"/>
            <a:ext cx="8229240" cy="1142640"/>
          </a:xfrm>
          <a:prstGeom prst="rect">
            <a:avLst/>
          </a:prstGeom>
          <a:noFill/>
          <a:ln>
            <a:noFill/>
          </a:ln>
        </p:spPr>
        <p:txBody>
          <a:bodyPr lIns="90000" rIns="90000" tIns="45000" bIns="45000" anchor="ctr"/>
          <a:p>
            <a:pPr>
              <a:lnSpc>
                <a:spcPct val="100000"/>
              </a:lnSpc>
            </a:pPr>
            <a:r>
              <a:rPr b="1" lang="it-IT" sz="4000" strike="noStrike">
                <a:solidFill>
                  <a:srgbClr val="c00000"/>
                </a:solidFill>
                <a:latin typeface="Cambria"/>
              </a:rPr>
              <a:t>Conclusioni</a:t>
            </a:r>
            <a:endParaRPr/>
          </a:p>
        </p:txBody>
      </p:sp>
      <p:sp>
        <p:nvSpPr>
          <p:cNvPr id="963" name="TextShape 2"/>
          <p:cNvSpPr txBox="1"/>
          <p:nvPr/>
        </p:nvSpPr>
        <p:spPr>
          <a:xfrm>
            <a:off x="478800" y="1270800"/>
            <a:ext cx="8229240" cy="2161800"/>
          </a:xfrm>
          <a:prstGeom prst="rect">
            <a:avLst/>
          </a:prstGeom>
          <a:noFill/>
          <a:ln w="9360">
            <a:noFill/>
          </a:ln>
        </p:spPr>
        <p:txBody>
          <a:bodyPr/>
          <a:p>
            <a:pPr>
              <a:lnSpc>
                <a:spcPct val="100000"/>
              </a:lnSpc>
              <a:buSzPct val="68000"/>
              <a:buFont typeface="Wingdings 3" charset="2"/>
              <a:buChar char=""/>
            </a:pPr>
            <a:r>
              <a:rPr lang="it-IT" sz="1600" strike="noStrike">
                <a:solidFill>
                  <a:srgbClr val="000000"/>
                </a:solidFill>
                <a:latin typeface="Calibri"/>
              </a:rPr>
              <a:t>Lo stress da lavoro può svolgere un ruolo nello </a:t>
            </a:r>
            <a:r>
              <a:rPr lang="it-IT" sz="1600" strike="noStrike">
                <a:solidFill>
                  <a:srgbClr val="c00000"/>
                </a:solidFill>
                <a:latin typeface="Calibri"/>
              </a:rPr>
              <a:t>sviluppo di sintomi e disturbi fisici e mentali nei lavoratori</a:t>
            </a:r>
            <a:r>
              <a:rPr lang="it-IT" sz="1600" strike="noStrike">
                <a:solidFill>
                  <a:srgbClr val="000000"/>
                </a:solidFill>
                <a:latin typeface="Calibri"/>
              </a:rPr>
              <a:t>, anche se questi problemi hanno origine complessa e multifattoriale.</a:t>
            </a:r>
            <a:endParaRPr/>
          </a:p>
          <a:p>
            <a:pPr lvl="1">
              <a:lnSpc>
                <a:spcPct val="100000"/>
              </a:lnSpc>
              <a:buFont typeface="Verdana"/>
              <a:buChar char="◦"/>
            </a:pPr>
            <a:r>
              <a:rPr lang="it-IT" sz="1600" strike="noStrike">
                <a:solidFill>
                  <a:srgbClr val="000000"/>
                </a:solidFill>
                <a:latin typeface="Calibri"/>
              </a:rPr>
              <a:t>Lo stress può aumentare </a:t>
            </a:r>
            <a:r>
              <a:rPr lang="it-IT" sz="1600" strike="noStrike">
                <a:solidFill>
                  <a:srgbClr val="c00000"/>
                </a:solidFill>
                <a:latin typeface="Calibri"/>
              </a:rPr>
              <a:t>l’assenteismo</a:t>
            </a:r>
            <a:endParaRPr/>
          </a:p>
          <a:p>
            <a:pPr>
              <a:lnSpc>
                <a:spcPct val="100000"/>
              </a:lnSpc>
              <a:buSzPct val="68000"/>
              <a:buFont typeface="Wingdings 3" charset="2"/>
              <a:buChar char=""/>
            </a:pPr>
            <a:r>
              <a:rPr lang="it-IT" sz="1600" strike="noStrike">
                <a:solidFill>
                  <a:srgbClr val="000000"/>
                </a:solidFill>
                <a:latin typeface="Calibri"/>
              </a:rPr>
              <a:t>Importanza dei fattori medico-psicologici per gli operatori di Polizia</a:t>
            </a:r>
            <a:endParaRPr/>
          </a:p>
          <a:p>
            <a:pPr>
              <a:lnSpc>
                <a:spcPct val="100000"/>
              </a:lnSpc>
              <a:buSzPct val="68000"/>
              <a:buFont typeface="Wingdings 3" charset="2"/>
              <a:buChar char=""/>
            </a:pPr>
            <a:r>
              <a:rPr lang="it-IT" sz="1600" strike="noStrike">
                <a:solidFill>
                  <a:srgbClr val="000000"/>
                </a:solidFill>
                <a:latin typeface="Calibri"/>
              </a:rPr>
              <a:t>I compiti affidati alle forze di polizia impongono una decisa azione per </a:t>
            </a:r>
            <a:r>
              <a:rPr lang="it-IT" sz="1600" strike="noStrike">
                <a:solidFill>
                  <a:srgbClr val="c00000"/>
                </a:solidFill>
                <a:latin typeface="Calibri"/>
              </a:rPr>
              <a:t>prevenire il “distress” </a:t>
            </a:r>
            <a:r>
              <a:rPr lang="it-IT" sz="1600" strike="noStrike">
                <a:solidFill>
                  <a:srgbClr val="000000"/>
                </a:solidFill>
                <a:latin typeface="Calibri"/>
              </a:rPr>
              <a:t>e migliorare il benessere mentale di questi lavoratori. </a:t>
            </a:r>
            <a:endParaRPr/>
          </a:p>
          <a:p>
            <a:pPr lvl="1">
              <a:lnSpc>
                <a:spcPct val="100000"/>
              </a:lnSpc>
              <a:buFont typeface="Verdana"/>
              <a:buChar char="◦"/>
            </a:pPr>
            <a:r>
              <a:rPr lang="it-IT" sz="1600" strike="noStrike">
                <a:solidFill>
                  <a:srgbClr val="000000"/>
                </a:solidFill>
                <a:latin typeface="Calibri"/>
              </a:rPr>
              <a:t>Prevenzione ed intervento: </a:t>
            </a:r>
            <a:r>
              <a:rPr lang="it-IT" sz="1600" strike="noStrike">
                <a:solidFill>
                  <a:srgbClr val="c00000"/>
                </a:solidFill>
                <a:latin typeface="Calibri"/>
              </a:rPr>
              <a:t>ruolo chiave della resilienza </a:t>
            </a:r>
            <a:r>
              <a:rPr lang="it-IT" sz="1600" strike="noStrike">
                <a:solidFill>
                  <a:srgbClr val="000000"/>
                </a:solidFill>
                <a:latin typeface="Calibri"/>
              </a:rPr>
              <a:t>e della cultura della resilienza</a:t>
            </a:r>
            <a:endParaRPr/>
          </a:p>
          <a:p>
            <a:pPr>
              <a:lnSpc>
                <a:spcPct val="100000"/>
              </a:lnSpc>
              <a:buSzPct val="68000"/>
              <a:buFont typeface="Wingdings 3" charset="2"/>
              <a:buChar char=""/>
            </a:pPr>
            <a:r>
              <a:rPr lang="it-IT" sz="1600" strike="noStrike">
                <a:solidFill>
                  <a:srgbClr val="000000"/>
                </a:solidFill>
                <a:latin typeface="Calibri"/>
              </a:rPr>
              <a:t>Importanza delle </a:t>
            </a:r>
            <a:r>
              <a:rPr i="1" lang="it-IT" sz="1600" strike="noStrike">
                <a:solidFill>
                  <a:srgbClr val="c00000"/>
                </a:solidFill>
                <a:latin typeface="Calibri"/>
              </a:rPr>
              <a:t>non-technical skills</a:t>
            </a:r>
            <a:endParaRPr/>
          </a:p>
          <a:p>
            <a:pPr>
              <a:lnSpc>
                <a:spcPct val="100000"/>
              </a:lnSpc>
              <a:buSzPct val="68000"/>
              <a:buFont typeface="Wingdings 3" charset="2"/>
              <a:buChar char=""/>
            </a:pPr>
            <a:r>
              <a:rPr lang="it-IT" sz="1600" strike="noStrike">
                <a:solidFill>
                  <a:srgbClr val="c00000"/>
                </a:solidFill>
                <a:latin typeface="Calibri"/>
              </a:rPr>
              <a:t>Benefici</a:t>
            </a:r>
            <a:r>
              <a:rPr lang="it-IT" sz="1600" strike="noStrike">
                <a:solidFill>
                  <a:srgbClr val="000000"/>
                </a:solidFill>
                <a:latin typeface="Calibri"/>
              </a:rPr>
              <a:t> per la salute e sicurezza degli </a:t>
            </a:r>
            <a:r>
              <a:rPr lang="it-IT" sz="1600" strike="noStrike">
                <a:solidFill>
                  <a:srgbClr val="c00000"/>
                </a:solidFill>
                <a:latin typeface="Calibri"/>
              </a:rPr>
              <a:t>operatori </a:t>
            </a:r>
            <a:r>
              <a:rPr lang="it-IT" sz="1600" strike="noStrike">
                <a:solidFill>
                  <a:srgbClr val="000000"/>
                </a:solidFill>
                <a:latin typeface="Calibri"/>
              </a:rPr>
              <a:t>e della società</a:t>
            </a:r>
            <a:endParaRPr/>
          </a:p>
          <a:p>
            <a:pPr>
              <a:lnSpc>
                <a:spcPct val="100000"/>
              </a:lnSpc>
              <a:buSzPct val="68000"/>
              <a:buFont typeface="Wingdings 3" charset="2"/>
              <a:buChar char=""/>
            </a:pPr>
            <a:r>
              <a:rPr lang="it-IT" sz="1600" strike="noStrike">
                <a:solidFill>
                  <a:srgbClr val="000000"/>
                </a:solidFill>
                <a:latin typeface="Calibri"/>
              </a:rPr>
              <a:t>Le ricerche condotte in Italia saranno duplicate nei servizi di polizia di </a:t>
            </a:r>
            <a:r>
              <a:rPr lang="it-IT" sz="1600" strike="noStrike">
                <a:solidFill>
                  <a:srgbClr val="c00000"/>
                </a:solidFill>
                <a:latin typeface="Calibri"/>
              </a:rPr>
              <a:t>paesi extra-europei</a:t>
            </a:r>
            <a:r>
              <a:rPr lang="it-IT" sz="1600" strike="noStrike">
                <a:solidFill>
                  <a:srgbClr val="000000"/>
                </a:solidFill>
                <a:latin typeface="Calibri"/>
              </a:rPr>
              <a:t>. </a:t>
            </a:r>
            <a:endParaRPr/>
          </a:p>
          <a:p>
            <a:pPr>
              <a:lnSpc>
                <a:spcPct val="100000"/>
              </a:lnSpc>
            </a:pPr>
            <a:endParaRPr/>
          </a:p>
        </p:txBody>
      </p:sp>
      <p:pic>
        <p:nvPicPr>
          <p:cNvPr id="964" name="Picture 2" descr=""/>
          <p:cNvPicPr/>
          <p:nvPr/>
        </p:nvPicPr>
        <p:blipFill>
          <a:blip r:embed="rId1"/>
          <a:stretch/>
        </p:blipFill>
        <p:spPr>
          <a:xfrm>
            <a:off x="7452360" y="6058080"/>
            <a:ext cx="1659600" cy="730080"/>
          </a:xfrm>
          <a:prstGeom prst="rect">
            <a:avLst/>
          </a:prstGeom>
          <a:ln>
            <a:noFill/>
          </a:ln>
          <a:effectLst>
            <a:outerShdw algn="tl" blurRad="292100" dir="2700000" dist="139700" rotWithShape="0">
              <a:srgbClr val="333333">
                <a:alpha val="65000"/>
              </a:srgbClr>
            </a:outerShdw>
          </a:effectLst>
        </p:spPr>
      </p:pic>
    </p:spTree>
  </p:cSld>
</p:sld>
</file>

<file path=ppt/slides/slide4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65" name="TextShape 1"/>
          <p:cNvSpPr txBox="1"/>
          <p:nvPr/>
        </p:nvSpPr>
        <p:spPr>
          <a:xfrm>
            <a:off x="457200" y="274680"/>
            <a:ext cx="8229240" cy="1142640"/>
          </a:xfrm>
          <a:prstGeom prst="rect">
            <a:avLst/>
          </a:prstGeom>
          <a:noFill/>
          <a:ln>
            <a:noFill/>
          </a:ln>
        </p:spPr>
        <p:txBody>
          <a:bodyPr lIns="90000" rIns="90000" tIns="45000" bIns="45000" anchor="ctr"/>
          <a:p>
            <a:pPr>
              <a:lnSpc>
                <a:spcPct val="100000"/>
              </a:lnSpc>
            </a:pPr>
            <a:r>
              <a:rPr b="1" lang="it-IT" sz="4100" strike="noStrike">
                <a:solidFill>
                  <a:srgbClr val="1f497d"/>
                </a:solidFill>
                <a:latin typeface="Cambria"/>
              </a:rPr>
              <a:t>Il gruppo di ricerca…</a:t>
            </a:r>
            <a:endParaRPr/>
          </a:p>
        </p:txBody>
      </p:sp>
      <p:pic>
        <p:nvPicPr>
          <p:cNvPr id="966" name="Segnaposto contenuto 3" descr=""/>
          <p:cNvPicPr/>
          <p:nvPr/>
        </p:nvPicPr>
        <p:blipFill>
          <a:blip r:embed="rId1"/>
          <a:stretch/>
        </p:blipFill>
        <p:spPr>
          <a:xfrm>
            <a:off x="2741400" y="4053600"/>
            <a:ext cx="1428480" cy="1142640"/>
          </a:xfrm>
          <a:prstGeom prst="rect">
            <a:avLst/>
          </a:prstGeom>
          <a:ln w="9360">
            <a:noFill/>
          </a:ln>
        </p:spPr>
      </p:pic>
      <p:pic>
        <p:nvPicPr>
          <p:cNvPr id="967" name="Picture 3" descr=""/>
          <p:cNvPicPr/>
          <p:nvPr/>
        </p:nvPicPr>
        <p:blipFill>
          <a:blip r:embed="rId2"/>
          <a:stretch/>
        </p:blipFill>
        <p:spPr>
          <a:xfrm>
            <a:off x="2452320" y="2206800"/>
            <a:ext cx="1647720" cy="1232640"/>
          </a:xfrm>
          <a:prstGeom prst="rect">
            <a:avLst/>
          </a:prstGeom>
          <a:ln>
            <a:noFill/>
          </a:ln>
        </p:spPr>
      </p:pic>
      <p:pic>
        <p:nvPicPr>
          <p:cNvPr id="968" name="Segnaposto contenuto 5" descr=""/>
          <p:cNvPicPr/>
          <p:nvPr/>
        </p:nvPicPr>
        <p:blipFill>
          <a:blip r:embed="rId3"/>
          <a:stretch/>
        </p:blipFill>
        <p:spPr>
          <a:xfrm>
            <a:off x="576000" y="4023000"/>
            <a:ext cx="1248480" cy="1173240"/>
          </a:xfrm>
          <a:prstGeom prst="rect">
            <a:avLst/>
          </a:prstGeom>
          <a:ln>
            <a:noFill/>
          </a:ln>
        </p:spPr>
      </p:pic>
      <p:pic>
        <p:nvPicPr>
          <p:cNvPr id="969" name="Picture 2" descr=""/>
          <p:cNvPicPr/>
          <p:nvPr/>
        </p:nvPicPr>
        <p:blipFill>
          <a:blip r:embed="rId4"/>
          <a:stretch/>
        </p:blipFill>
        <p:spPr>
          <a:xfrm>
            <a:off x="4943520" y="4043160"/>
            <a:ext cx="1203120" cy="1173240"/>
          </a:xfrm>
          <a:prstGeom prst="rect">
            <a:avLst/>
          </a:prstGeom>
          <a:ln>
            <a:noFill/>
          </a:ln>
        </p:spPr>
      </p:pic>
      <p:sp>
        <p:nvSpPr>
          <p:cNvPr id="970" name="CustomShape 2"/>
          <p:cNvSpPr/>
          <p:nvPr/>
        </p:nvSpPr>
        <p:spPr>
          <a:xfrm>
            <a:off x="155520" y="748800"/>
            <a:ext cx="304560" cy="228240"/>
          </a:xfrm>
          <a:prstGeom prst="rect">
            <a:avLst/>
          </a:prstGeom>
          <a:noFill/>
          <a:ln>
            <a:noFill/>
          </a:ln>
        </p:spPr>
        <p:style>
          <a:lnRef idx="0"/>
          <a:fillRef idx="0"/>
          <a:effectRef idx="0"/>
          <a:fontRef idx="minor"/>
        </p:style>
      </p:sp>
      <p:pic>
        <p:nvPicPr>
          <p:cNvPr id="971" name="Segnaposto contenuto 12" descr=""/>
          <p:cNvPicPr/>
          <p:nvPr/>
        </p:nvPicPr>
        <p:blipFill>
          <a:blip r:embed="rId5"/>
          <a:stretch/>
        </p:blipFill>
        <p:spPr>
          <a:xfrm>
            <a:off x="6925320" y="4102200"/>
            <a:ext cx="1485720" cy="1114200"/>
          </a:xfrm>
          <a:prstGeom prst="rect">
            <a:avLst/>
          </a:prstGeom>
          <a:ln>
            <a:noFill/>
          </a:ln>
        </p:spPr>
      </p:pic>
      <p:pic>
        <p:nvPicPr>
          <p:cNvPr id="972" name="Picture 2" descr=""/>
          <p:cNvPicPr/>
          <p:nvPr/>
        </p:nvPicPr>
        <p:blipFill>
          <a:blip r:embed="rId6"/>
          <a:stretch/>
        </p:blipFill>
        <p:spPr>
          <a:xfrm>
            <a:off x="7092360" y="2191680"/>
            <a:ext cx="1207800" cy="1303920"/>
          </a:xfrm>
          <a:prstGeom prst="rect">
            <a:avLst/>
          </a:prstGeom>
          <a:ln>
            <a:noFill/>
          </a:ln>
        </p:spPr>
      </p:pic>
      <p:sp>
        <p:nvSpPr>
          <p:cNvPr id="973" name="CustomShape 3"/>
          <p:cNvSpPr/>
          <p:nvPr/>
        </p:nvSpPr>
        <p:spPr>
          <a:xfrm>
            <a:off x="307800" y="3447000"/>
            <a:ext cx="1959480" cy="303480"/>
          </a:xfrm>
          <a:prstGeom prst="rect">
            <a:avLst/>
          </a:prstGeom>
          <a:noFill/>
          <a:ln>
            <a:noFill/>
          </a:ln>
        </p:spPr>
        <p:style>
          <a:lnRef idx="0"/>
          <a:fillRef idx="0"/>
          <a:effectRef idx="0"/>
          <a:fontRef idx="minor"/>
        </p:style>
        <p:txBody>
          <a:bodyPr lIns="90000" rIns="90000" tIns="45000" bIns="45000"/>
          <a:p>
            <a:pPr>
              <a:lnSpc>
                <a:spcPct val="100000"/>
              </a:lnSpc>
            </a:pPr>
            <a:r>
              <a:rPr lang="it-IT" sz="1400" strike="noStrike">
                <a:solidFill>
                  <a:srgbClr val="000000"/>
                </a:solidFill>
                <a:latin typeface="Arial"/>
              </a:rPr>
              <a:t>Sergio Garbarino</a:t>
            </a:r>
            <a:endParaRPr/>
          </a:p>
        </p:txBody>
      </p:sp>
      <p:sp>
        <p:nvSpPr>
          <p:cNvPr id="974" name="CustomShape 4"/>
          <p:cNvSpPr/>
          <p:nvPr/>
        </p:nvSpPr>
        <p:spPr>
          <a:xfrm>
            <a:off x="2483640" y="3439800"/>
            <a:ext cx="1954080" cy="303480"/>
          </a:xfrm>
          <a:prstGeom prst="rect">
            <a:avLst/>
          </a:prstGeom>
          <a:noFill/>
          <a:ln>
            <a:noFill/>
          </a:ln>
        </p:spPr>
        <p:style>
          <a:lnRef idx="0"/>
          <a:fillRef idx="0"/>
          <a:effectRef idx="0"/>
          <a:fontRef idx="minor"/>
        </p:style>
        <p:txBody>
          <a:bodyPr lIns="90000" rIns="90000" tIns="45000" bIns="45000"/>
          <a:p>
            <a:pPr>
              <a:lnSpc>
                <a:spcPct val="100000"/>
              </a:lnSpc>
            </a:pPr>
            <a:r>
              <a:rPr lang="it-IT" sz="1400" strike="noStrike">
                <a:solidFill>
                  <a:srgbClr val="000000"/>
                </a:solidFill>
                <a:latin typeface="Arial"/>
              </a:rPr>
              <a:t>Nicola Magnavita</a:t>
            </a:r>
            <a:endParaRPr/>
          </a:p>
        </p:txBody>
      </p:sp>
      <p:sp>
        <p:nvSpPr>
          <p:cNvPr id="975" name="CustomShape 5"/>
          <p:cNvSpPr/>
          <p:nvPr/>
        </p:nvSpPr>
        <p:spPr>
          <a:xfrm>
            <a:off x="4721760" y="3439800"/>
            <a:ext cx="1721880" cy="303480"/>
          </a:xfrm>
          <a:prstGeom prst="rect">
            <a:avLst/>
          </a:prstGeom>
          <a:noFill/>
          <a:ln>
            <a:noFill/>
          </a:ln>
        </p:spPr>
        <p:style>
          <a:lnRef idx="0"/>
          <a:fillRef idx="0"/>
          <a:effectRef idx="0"/>
          <a:fontRef idx="minor"/>
        </p:style>
        <p:txBody>
          <a:bodyPr lIns="90000" rIns="90000" tIns="45000" bIns="45000"/>
          <a:p>
            <a:pPr>
              <a:lnSpc>
                <a:spcPct val="100000"/>
              </a:lnSpc>
            </a:pPr>
            <a:r>
              <a:rPr lang="it-IT" sz="1400" strike="noStrike">
                <a:solidFill>
                  <a:srgbClr val="000000"/>
                </a:solidFill>
                <a:latin typeface="Arial"/>
              </a:rPr>
              <a:t>  </a:t>
            </a:r>
            <a:r>
              <a:rPr lang="it-IT" sz="1400" strike="noStrike">
                <a:solidFill>
                  <a:srgbClr val="000000"/>
                </a:solidFill>
                <a:latin typeface="Arial"/>
              </a:rPr>
              <a:t>Johannes Siegrist</a:t>
            </a:r>
            <a:endParaRPr/>
          </a:p>
        </p:txBody>
      </p:sp>
      <p:sp>
        <p:nvSpPr>
          <p:cNvPr id="976" name="CustomShape 6"/>
          <p:cNvSpPr/>
          <p:nvPr/>
        </p:nvSpPr>
        <p:spPr>
          <a:xfrm>
            <a:off x="7020360" y="3447000"/>
            <a:ext cx="1933560" cy="303480"/>
          </a:xfrm>
          <a:prstGeom prst="rect">
            <a:avLst/>
          </a:prstGeom>
          <a:noFill/>
          <a:ln>
            <a:noFill/>
          </a:ln>
        </p:spPr>
        <p:style>
          <a:lnRef idx="0"/>
          <a:fillRef idx="0"/>
          <a:effectRef idx="0"/>
          <a:fontRef idx="minor"/>
        </p:style>
        <p:txBody>
          <a:bodyPr lIns="90000" rIns="90000" tIns="45000" bIns="45000"/>
          <a:p>
            <a:pPr>
              <a:lnSpc>
                <a:spcPct val="100000"/>
              </a:lnSpc>
            </a:pPr>
            <a:r>
              <a:rPr lang="it-IT" sz="1400" strike="noStrike">
                <a:solidFill>
                  <a:srgbClr val="000000"/>
                </a:solidFill>
                <a:latin typeface="Arial"/>
              </a:rPr>
              <a:t>Fabrizio Ciprani</a:t>
            </a:r>
            <a:endParaRPr/>
          </a:p>
        </p:txBody>
      </p:sp>
      <p:sp>
        <p:nvSpPr>
          <p:cNvPr id="977" name="CustomShape 7"/>
          <p:cNvSpPr/>
          <p:nvPr/>
        </p:nvSpPr>
        <p:spPr>
          <a:xfrm>
            <a:off x="467640" y="5085360"/>
            <a:ext cx="1806840" cy="364680"/>
          </a:xfrm>
          <a:prstGeom prst="rect">
            <a:avLst/>
          </a:prstGeom>
          <a:noFill/>
          <a:ln>
            <a:noFill/>
          </a:ln>
        </p:spPr>
        <p:style>
          <a:lnRef idx="0"/>
          <a:fillRef idx="0"/>
          <a:effectRef idx="0"/>
          <a:fontRef idx="minor"/>
        </p:style>
        <p:txBody>
          <a:bodyPr lIns="90000" rIns="90000" tIns="45000" bIns="45000"/>
          <a:p>
            <a:pPr>
              <a:lnSpc>
                <a:spcPct val="100000"/>
              </a:lnSpc>
            </a:pPr>
            <a:r>
              <a:rPr lang="it-IT" sz="1400" strike="noStrike">
                <a:solidFill>
                  <a:srgbClr val="000000"/>
                </a:solidFill>
                <a:latin typeface="Arial"/>
              </a:rPr>
              <a:t>Marko</a:t>
            </a:r>
            <a:r>
              <a:rPr lang="it-IT" strike="noStrike">
                <a:solidFill>
                  <a:srgbClr val="000000"/>
                </a:solidFill>
                <a:latin typeface="Arial"/>
              </a:rPr>
              <a:t> </a:t>
            </a:r>
            <a:r>
              <a:rPr lang="it-IT" sz="1400" strike="noStrike">
                <a:solidFill>
                  <a:srgbClr val="000000"/>
                </a:solidFill>
                <a:latin typeface="Arial"/>
              </a:rPr>
              <a:t>Elovainio</a:t>
            </a:r>
            <a:endParaRPr/>
          </a:p>
        </p:txBody>
      </p:sp>
      <p:sp>
        <p:nvSpPr>
          <p:cNvPr id="978" name="CustomShape 8"/>
          <p:cNvSpPr/>
          <p:nvPr/>
        </p:nvSpPr>
        <p:spPr>
          <a:xfrm>
            <a:off x="2843640" y="5157360"/>
            <a:ext cx="1511640" cy="303480"/>
          </a:xfrm>
          <a:prstGeom prst="rect">
            <a:avLst/>
          </a:prstGeom>
          <a:noFill/>
          <a:ln>
            <a:noFill/>
          </a:ln>
        </p:spPr>
        <p:style>
          <a:lnRef idx="0"/>
          <a:fillRef idx="0"/>
          <a:effectRef idx="0"/>
          <a:fontRef idx="minor"/>
        </p:style>
        <p:txBody>
          <a:bodyPr lIns="90000" rIns="90000" tIns="45000" bIns="45000"/>
          <a:p>
            <a:pPr>
              <a:lnSpc>
                <a:spcPct val="100000"/>
              </a:lnSpc>
            </a:pPr>
            <a:r>
              <a:rPr lang="it-IT" sz="1400" strike="noStrike">
                <a:solidFill>
                  <a:srgbClr val="000000"/>
                </a:solidFill>
                <a:latin typeface="Arial"/>
              </a:rPr>
              <a:t>Carlo Chiorri</a:t>
            </a:r>
            <a:endParaRPr/>
          </a:p>
        </p:txBody>
      </p:sp>
      <p:sp>
        <p:nvSpPr>
          <p:cNvPr id="979" name="CustomShape 9"/>
          <p:cNvSpPr/>
          <p:nvPr/>
        </p:nvSpPr>
        <p:spPr>
          <a:xfrm>
            <a:off x="4860000" y="5157360"/>
            <a:ext cx="1728000" cy="303480"/>
          </a:xfrm>
          <a:prstGeom prst="rect">
            <a:avLst/>
          </a:prstGeom>
          <a:noFill/>
          <a:ln>
            <a:noFill/>
          </a:ln>
        </p:spPr>
        <p:style>
          <a:lnRef idx="0"/>
          <a:fillRef idx="0"/>
          <a:effectRef idx="0"/>
          <a:fontRef idx="minor"/>
        </p:style>
        <p:txBody>
          <a:bodyPr lIns="90000" rIns="90000" tIns="45000" bIns="45000"/>
          <a:p>
            <a:pPr>
              <a:lnSpc>
                <a:spcPct val="100000"/>
              </a:lnSpc>
            </a:pPr>
            <a:r>
              <a:rPr lang="it-IT" sz="1400" strike="noStrike">
                <a:solidFill>
                  <a:srgbClr val="000000"/>
                </a:solidFill>
                <a:latin typeface="Arial"/>
              </a:rPr>
              <a:t>Tarja Heponiemi</a:t>
            </a:r>
            <a:endParaRPr/>
          </a:p>
        </p:txBody>
      </p:sp>
      <p:sp>
        <p:nvSpPr>
          <p:cNvPr id="980" name="CustomShape 10"/>
          <p:cNvSpPr/>
          <p:nvPr/>
        </p:nvSpPr>
        <p:spPr>
          <a:xfrm>
            <a:off x="6876360" y="5229360"/>
            <a:ext cx="2160000" cy="303480"/>
          </a:xfrm>
          <a:prstGeom prst="rect">
            <a:avLst/>
          </a:prstGeom>
          <a:noFill/>
          <a:ln>
            <a:noFill/>
          </a:ln>
        </p:spPr>
        <p:style>
          <a:lnRef idx="0"/>
          <a:fillRef idx="0"/>
          <a:effectRef idx="0"/>
          <a:fontRef idx="minor"/>
        </p:style>
        <p:txBody>
          <a:bodyPr lIns="90000" rIns="90000" tIns="45000" bIns="45000"/>
          <a:p>
            <a:pPr>
              <a:lnSpc>
                <a:spcPct val="100000"/>
              </a:lnSpc>
            </a:pPr>
            <a:r>
              <a:rPr lang="it-IT" sz="1400" strike="noStrike">
                <a:solidFill>
                  <a:srgbClr val="000000"/>
                </a:solidFill>
                <a:latin typeface="Arial"/>
              </a:rPr>
              <a:t>Peter C. Winwood</a:t>
            </a:r>
            <a:endParaRPr/>
          </a:p>
        </p:txBody>
      </p:sp>
      <p:pic>
        <p:nvPicPr>
          <p:cNvPr id="981" name="Picture 2" descr=""/>
          <p:cNvPicPr/>
          <p:nvPr/>
        </p:nvPicPr>
        <p:blipFill>
          <a:blip r:embed="rId7"/>
          <a:stretch/>
        </p:blipFill>
        <p:spPr>
          <a:xfrm>
            <a:off x="4943520" y="2224080"/>
            <a:ext cx="1352160" cy="1271160"/>
          </a:xfrm>
          <a:prstGeom prst="rect">
            <a:avLst/>
          </a:prstGeom>
          <a:ln>
            <a:noFill/>
          </a:ln>
        </p:spPr>
      </p:pic>
      <p:pic>
        <p:nvPicPr>
          <p:cNvPr id="982" name="Immagine 4" descr=""/>
          <p:cNvPicPr/>
          <p:nvPr/>
        </p:nvPicPr>
        <p:blipFill>
          <a:blip r:embed="rId8"/>
          <a:stretch/>
        </p:blipFill>
        <p:spPr>
          <a:xfrm>
            <a:off x="683640" y="2205000"/>
            <a:ext cx="1151640" cy="1225080"/>
          </a:xfrm>
          <a:prstGeom prst="rect">
            <a:avLst/>
          </a:prstGeom>
          <a:ln>
            <a:noFill/>
          </a:ln>
        </p:spPr>
      </p:pic>
    </p:spTree>
  </p:cSld>
</p:sld>
</file>

<file path=ppt/slides/slide45.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983" name="TextShape 1"/>
          <p:cNvSpPr txBox="1"/>
          <p:nvPr/>
        </p:nvSpPr>
        <p:spPr>
          <a:xfrm>
            <a:off x="250920" y="5259600"/>
            <a:ext cx="7772040" cy="1361880"/>
          </a:xfrm>
          <a:prstGeom prst="rect">
            <a:avLst/>
          </a:prstGeom>
          <a:noFill/>
          <a:ln>
            <a:noFill/>
          </a:ln>
        </p:spPr>
        <p:txBody>
          <a:bodyPr/>
          <a:p>
            <a:pPr>
              <a:lnSpc>
                <a:spcPct val="100000"/>
              </a:lnSpc>
            </a:pPr>
            <a:r>
              <a:rPr b="1" i="1" lang="it-IT" sz="2800" strike="noStrike" cap="all">
                <a:solidFill>
                  <a:srgbClr val="000099"/>
                </a:solidFill>
                <a:latin typeface="Calibri"/>
              </a:rPr>
              <a:t>Grazie!!!</a:t>
            </a:r>
            <a:r>
              <a:rPr b="1" i="1" lang="it-IT" sz="2800" strike="noStrike" cap="all">
                <a:solidFill>
                  <a:srgbClr val="000099"/>
                </a:solidFill>
                <a:latin typeface="Calibri"/>
              </a:rPr>
              <a:t>
</a:t>
            </a:r>
            <a:r>
              <a:rPr b="1" i="1" lang="it-IT" sz="2800" strike="noStrike">
                <a:solidFill>
                  <a:srgbClr val="000099"/>
                </a:solidFill>
                <a:latin typeface="Calibri"/>
              </a:rPr>
              <a:t>senza di voi tutto questo non </a:t>
            </a:r>
            <a:r>
              <a:rPr b="1" i="1" lang="it-IT" sz="2800" strike="noStrike">
                <a:solidFill>
                  <a:srgbClr val="000099"/>
                </a:solidFill>
                <a:latin typeface="Calibri"/>
              </a:rPr>
              <a:t>
</a:t>
            </a:r>
            <a:r>
              <a:rPr b="1" i="1" lang="it-IT" sz="2800" strike="noStrike">
                <a:solidFill>
                  <a:srgbClr val="000099"/>
                </a:solidFill>
                <a:latin typeface="Calibri"/>
              </a:rPr>
              <a:t>sarebbe stato possibile.</a:t>
            </a:r>
            <a:endParaRPr/>
          </a:p>
        </p:txBody>
      </p:sp>
      <p:pic>
        <p:nvPicPr>
          <p:cNvPr id="984" name="Picture 2" descr=""/>
          <p:cNvPicPr/>
          <p:nvPr/>
        </p:nvPicPr>
        <p:blipFill>
          <a:blip r:embed="rId1"/>
          <a:stretch/>
        </p:blipFill>
        <p:spPr>
          <a:xfrm>
            <a:off x="370080" y="1691280"/>
            <a:ext cx="3472200" cy="2304000"/>
          </a:xfrm>
          <a:prstGeom prst="rect">
            <a:avLst/>
          </a:prstGeom>
          <a:ln>
            <a:noFill/>
          </a:ln>
          <a:effectLst>
            <a:reflection algn="bl" blurRad="12700" dir="5400000" dist="5000" endPos="28000" rotWithShape="0" stA="38000" sy="-100000"/>
          </a:effectLst>
        </p:spPr>
      </p:pic>
      <p:pic>
        <p:nvPicPr>
          <p:cNvPr id="985" name="Picture 4" descr=""/>
          <p:cNvPicPr/>
          <p:nvPr/>
        </p:nvPicPr>
        <p:blipFill>
          <a:blip r:embed="rId2"/>
          <a:stretch/>
        </p:blipFill>
        <p:spPr>
          <a:xfrm>
            <a:off x="2699640" y="2713320"/>
            <a:ext cx="3790440" cy="2361960"/>
          </a:xfrm>
          <a:prstGeom prst="rect">
            <a:avLst/>
          </a:prstGeom>
          <a:ln>
            <a:noFill/>
          </a:ln>
          <a:effectLst>
            <a:reflection algn="bl" blurRad="12700" dir="5400000" dist="5000" endPos="28000" rotWithShape="0" stA="38000" sy="-100000"/>
          </a:effectLst>
        </p:spPr>
      </p:pic>
      <p:pic>
        <p:nvPicPr>
          <p:cNvPr id="986" name="Picture 6" descr=""/>
          <p:cNvPicPr/>
          <p:nvPr/>
        </p:nvPicPr>
        <p:blipFill>
          <a:blip r:embed="rId3"/>
          <a:stretch/>
        </p:blipFill>
        <p:spPr>
          <a:xfrm>
            <a:off x="5399280" y="4139280"/>
            <a:ext cx="3611520" cy="2708640"/>
          </a:xfrm>
          <a:prstGeom prst="rect">
            <a:avLst/>
          </a:prstGeom>
          <a:ln>
            <a:noFill/>
          </a:ln>
          <a:effectLst>
            <a:reflection algn="bl" blurRad="12700" dir="5400000" dist="5000" endPos="28000" rotWithShape="0" stA="38000" sy="-100000"/>
          </a:effectLst>
        </p:spPr>
      </p:pic>
      <p:sp>
        <p:nvSpPr>
          <p:cNvPr id="987" name="CustomShape 2"/>
          <p:cNvSpPr/>
          <p:nvPr/>
        </p:nvSpPr>
        <p:spPr>
          <a:xfrm>
            <a:off x="5079240" y="213840"/>
            <a:ext cx="3569040" cy="2529720"/>
          </a:xfrm>
          <a:prstGeom prst="rect">
            <a:avLst/>
          </a:prstGeom>
          <a:noFill/>
          <a:ln>
            <a:noFill/>
          </a:ln>
        </p:spPr>
        <p:style>
          <a:lnRef idx="0"/>
          <a:fillRef idx="0"/>
          <a:effectRef idx="0"/>
          <a:fontRef idx="minor"/>
        </p:style>
        <p:txBody>
          <a:bodyPr wrap="none" lIns="90000" rIns="90000" tIns="45000" bIns="45000"/>
          <a:p>
            <a:pPr>
              <a:lnSpc>
                <a:spcPts val="847"/>
              </a:lnSpc>
            </a:pPr>
            <a:r>
              <a:rPr b="1" lang="it-IT" sz="1600" strike="noStrike">
                <a:solidFill>
                  <a:srgbClr val="000099"/>
                </a:solidFill>
                <a:latin typeface="Arial"/>
              </a:rPr>
              <a:t>Direzione Centrale di Sanità</a:t>
            </a:r>
            <a:endParaRPr/>
          </a:p>
          <a:p>
            <a:pPr>
              <a:lnSpc>
                <a:spcPts val="847"/>
              </a:lnSpc>
            </a:pPr>
            <a:r>
              <a:rPr b="1" lang="it-IT" sz="1600" strike="noStrike">
                <a:solidFill>
                  <a:srgbClr val="000099"/>
                </a:solidFill>
                <a:latin typeface="Arial"/>
              </a:rPr>
              <a:t>Ufficio Sanitario VI Reparto Mobile:</a:t>
            </a:r>
            <a:endParaRPr/>
          </a:p>
          <a:p>
            <a:pPr>
              <a:lnSpc>
                <a:spcPts val="847"/>
              </a:lnSpc>
            </a:pPr>
            <a:r>
              <a:rPr lang="it-IT" sz="1400" strike="noStrike">
                <a:solidFill>
                  <a:srgbClr val="000099"/>
                </a:solidFill>
                <a:latin typeface="Arial"/>
              </a:rPr>
              <a:t>Francesca Cozzone</a:t>
            </a:r>
            <a:endParaRPr/>
          </a:p>
          <a:p>
            <a:pPr>
              <a:lnSpc>
                <a:spcPts val="847"/>
              </a:lnSpc>
            </a:pPr>
            <a:r>
              <a:rPr lang="it-IT" sz="1400" strike="noStrike">
                <a:solidFill>
                  <a:srgbClr val="000099"/>
                </a:solidFill>
                <a:latin typeface="Arial"/>
              </a:rPr>
              <a:t>Roberto Serricano</a:t>
            </a:r>
            <a:endParaRPr/>
          </a:p>
          <a:p>
            <a:pPr>
              <a:lnSpc>
                <a:spcPts val="847"/>
              </a:lnSpc>
            </a:pPr>
            <a:r>
              <a:rPr lang="it-IT" sz="1400" strike="noStrike">
                <a:solidFill>
                  <a:srgbClr val="000099"/>
                </a:solidFill>
                <a:latin typeface="Arial"/>
              </a:rPr>
              <a:t>Sara Ratto</a:t>
            </a:r>
            <a:endParaRPr/>
          </a:p>
          <a:p>
            <a:pPr>
              <a:lnSpc>
                <a:spcPts val="847"/>
              </a:lnSpc>
            </a:pPr>
            <a:r>
              <a:rPr lang="it-IT" sz="1400" strike="noStrike">
                <a:solidFill>
                  <a:srgbClr val="000099"/>
                </a:solidFill>
                <a:latin typeface="Arial"/>
              </a:rPr>
              <a:t>Fabio Gambino</a:t>
            </a:r>
            <a:endParaRPr/>
          </a:p>
          <a:p>
            <a:pPr>
              <a:lnSpc>
                <a:spcPts val="847"/>
              </a:lnSpc>
            </a:pPr>
            <a:r>
              <a:rPr lang="it-IT" sz="1400" strike="noStrike">
                <a:solidFill>
                  <a:srgbClr val="000099"/>
                </a:solidFill>
                <a:latin typeface="Arial"/>
              </a:rPr>
              <a:t>…</a:t>
            </a:r>
            <a:r>
              <a:rPr lang="it-IT" sz="1400" strike="noStrike">
                <a:solidFill>
                  <a:srgbClr val="000099"/>
                </a:solidFill>
                <a:latin typeface="Arial"/>
              </a:rPr>
              <a:t>..</a:t>
            </a:r>
            <a:endParaRPr/>
          </a:p>
          <a:p>
            <a:pPr>
              <a:lnSpc>
                <a:spcPts val="847"/>
              </a:lnSpc>
            </a:pPr>
            <a:r>
              <a:rPr lang="it-IT" sz="1400" strike="noStrike">
                <a:solidFill>
                  <a:srgbClr val="000099"/>
                </a:solidFill>
                <a:latin typeface="Arial"/>
              </a:rPr>
              <a:t>…</a:t>
            </a:r>
            <a:r>
              <a:rPr lang="it-IT" sz="1400" strike="noStrike">
                <a:solidFill>
                  <a:srgbClr val="000099"/>
                </a:solidFill>
                <a:latin typeface="Arial"/>
              </a:rPr>
              <a:t>..</a:t>
            </a:r>
            <a:endParaRPr/>
          </a:p>
        </p:txBody>
      </p:sp>
    </p:spTree>
  </p:cSld>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85" name="Picture 2" descr=""/>
          <p:cNvPicPr/>
          <p:nvPr/>
        </p:nvPicPr>
        <p:blipFill>
          <a:blip r:embed="rId1"/>
          <a:srcRect l="-14554" t="0" r="-14554" b="0"/>
          <a:stretch/>
        </p:blipFill>
        <p:spPr>
          <a:xfrm>
            <a:off x="-324720" y="1556640"/>
            <a:ext cx="4038120" cy="4525560"/>
          </a:xfrm>
          <a:prstGeom prst="rect">
            <a:avLst/>
          </a:prstGeom>
          <a:ln>
            <a:noFill/>
          </a:ln>
          <a:effectLst>
            <a:outerShdw algn="tl" blurRad="292100" dir="2700000" dist="139700" rotWithShape="0">
              <a:srgbClr val="333333">
                <a:alpha val="65000"/>
              </a:srgbClr>
            </a:outerShdw>
          </a:effectLst>
        </p:spPr>
      </p:pic>
      <p:sp>
        <p:nvSpPr>
          <p:cNvPr id="586" name="CustomShape 1"/>
          <p:cNvSpPr/>
          <p:nvPr/>
        </p:nvSpPr>
        <p:spPr>
          <a:xfrm>
            <a:off x="5024880" y="1604520"/>
            <a:ext cx="3285000" cy="820800"/>
          </a:xfrm>
          <a:prstGeom prst="roundRect">
            <a:avLst>
              <a:gd name="adj" fmla="val 1296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45720" rIns="45720" tIns="69840" bIns="69840" anchor="ctr"/>
          <a:p>
            <a:pPr algn="ctr">
              <a:lnSpc>
                <a:spcPct val="90000"/>
              </a:lnSpc>
            </a:pPr>
            <a:r>
              <a:rPr lang="it-IT" sz="1200" strike="noStrike">
                <a:solidFill>
                  <a:srgbClr val="ffffff"/>
                </a:solidFill>
                <a:latin typeface="Calibri"/>
              </a:rPr>
              <a:t>Il </a:t>
            </a:r>
            <a:r>
              <a:rPr b="1" lang="it-IT" sz="1200" strike="noStrike">
                <a:solidFill>
                  <a:srgbClr val="ffffff"/>
                </a:solidFill>
                <a:latin typeface="Calibri"/>
              </a:rPr>
              <a:t>lavoro a turni e notturno</a:t>
            </a:r>
            <a:endParaRPr/>
          </a:p>
        </p:txBody>
      </p:sp>
      <p:sp>
        <p:nvSpPr>
          <p:cNvPr id="587" name="CustomShape 2"/>
          <p:cNvSpPr/>
          <p:nvPr/>
        </p:nvSpPr>
        <p:spPr>
          <a:xfrm rot="5400000">
            <a:off x="6513480" y="2446200"/>
            <a:ext cx="307800" cy="369360"/>
          </a:xfrm>
          <a:prstGeom prst="rightArrow">
            <a:avLst>
              <a:gd name="adj1" fmla="val 60000"/>
              <a:gd name="adj2" fmla="val 50000"/>
            </a:avLst>
          </a:prstGeom>
          <a:gradFill>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sp>
      <p:sp>
        <p:nvSpPr>
          <p:cNvPr id="588" name="CustomShape 3"/>
          <p:cNvSpPr/>
          <p:nvPr/>
        </p:nvSpPr>
        <p:spPr>
          <a:xfrm>
            <a:off x="5024880" y="2836440"/>
            <a:ext cx="3285000" cy="820800"/>
          </a:xfrm>
          <a:prstGeom prst="roundRect">
            <a:avLst>
              <a:gd name="adj" fmla="val 1296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60840" rIns="60840" tIns="84960" bIns="84960" anchor="ctr"/>
          <a:p>
            <a:pPr algn="ctr">
              <a:lnSpc>
                <a:spcPct val="90000"/>
              </a:lnSpc>
            </a:pPr>
            <a:r>
              <a:rPr b="1" lang="it-IT" sz="1600" strike="noStrike">
                <a:solidFill>
                  <a:srgbClr val="ffffff"/>
                </a:solidFill>
                <a:latin typeface="Calibri"/>
              </a:rPr>
              <a:t>è fonte di stress</a:t>
            </a:r>
            <a:endParaRPr/>
          </a:p>
        </p:txBody>
      </p:sp>
      <p:sp>
        <p:nvSpPr>
          <p:cNvPr id="589" name="CustomShape 4"/>
          <p:cNvSpPr/>
          <p:nvPr/>
        </p:nvSpPr>
        <p:spPr>
          <a:xfrm rot="5400000">
            <a:off x="6513480" y="3678120"/>
            <a:ext cx="307800" cy="369360"/>
          </a:xfrm>
          <a:prstGeom prst="rightArrow">
            <a:avLst>
              <a:gd name="adj1" fmla="val 60000"/>
              <a:gd name="adj2" fmla="val 50000"/>
            </a:avLst>
          </a:prstGeom>
          <a:gradFill>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sp>
      <p:sp>
        <p:nvSpPr>
          <p:cNvPr id="590" name="CustomShape 5"/>
          <p:cNvSpPr/>
          <p:nvPr/>
        </p:nvSpPr>
        <p:spPr>
          <a:xfrm>
            <a:off x="5024880" y="4068360"/>
            <a:ext cx="3285000" cy="820800"/>
          </a:xfrm>
          <a:prstGeom prst="roundRect">
            <a:avLst>
              <a:gd name="adj" fmla="val 1296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45720" rIns="45720" tIns="69840" bIns="69840" anchor="ctr"/>
          <a:p>
            <a:pPr algn="ctr">
              <a:lnSpc>
                <a:spcPct val="90000"/>
              </a:lnSpc>
            </a:pPr>
            <a:r>
              <a:rPr b="1" lang="it-IT" sz="1200" strike="noStrike">
                <a:solidFill>
                  <a:srgbClr val="ffffff"/>
                </a:solidFill>
                <a:latin typeface="Calibri"/>
              </a:rPr>
              <a:t>art. 28 del DLgs 81/2008</a:t>
            </a:r>
            <a:endParaRPr/>
          </a:p>
        </p:txBody>
      </p:sp>
      <p:sp>
        <p:nvSpPr>
          <p:cNvPr id="591" name="CustomShape 6"/>
          <p:cNvSpPr/>
          <p:nvPr/>
        </p:nvSpPr>
        <p:spPr>
          <a:xfrm rot="5400000">
            <a:off x="6513480" y="4910040"/>
            <a:ext cx="307800" cy="369360"/>
          </a:xfrm>
          <a:prstGeom prst="rightArrow">
            <a:avLst>
              <a:gd name="adj1" fmla="val 60000"/>
              <a:gd name="adj2" fmla="val 50000"/>
            </a:avLst>
          </a:prstGeom>
          <a:gradFill>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sp>
      <p:sp>
        <p:nvSpPr>
          <p:cNvPr id="592" name="CustomShape 7"/>
          <p:cNvSpPr/>
          <p:nvPr/>
        </p:nvSpPr>
        <p:spPr>
          <a:xfrm>
            <a:off x="5024880" y="5300280"/>
            <a:ext cx="3285000" cy="820800"/>
          </a:xfrm>
          <a:prstGeom prst="roundRect">
            <a:avLst>
              <a:gd name="adj" fmla="val 12960"/>
            </a:avLst>
          </a:prstGeom>
          <a:gradFill>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a:gradFill>
          <a:ln>
            <a:noFill/>
          </a:ln>
          <a:effectLst>
            <a:outerShdw blurRad="40000" dir="5400000" dist="23000" rotWithShape="0">
              <a:srgbClr val="000000">
                <a:alpha val="35000"/>
              </a:srgbClr>
            </a:outerShdw>
          </a:effectLst>
        </p:spPr>
        <p:style>
          <a:lnRef idx="0"/>
          <a:fillRef idx="0"/>
          <a:effectRef idx="2"/>
          <a:fontRef idx="minor"/>
        </p:style>
        <p:txBody>
          <a:bodyPr lIns="45720" rIns="45720" tIns="69840" bIns="69840" anchor="ctr"/>
          <a:p>
            <a:pPr algn="ctr">
              <a:lnSpc>
                <a:spcPct val="90000"/>
              </a:lnSpc>
            </a:pPr>
            <a:r>
              <a:rPr lang="it-IT" sz="1200" strike="noStrike">
                <a:solidFill>
                  <a:srgbClr val="ffffff"/>
                </a:solidFill>
                <a:latin typeface="Calibri"/>
              </a:rPr>
              <a:t>Invita esplicitamente alla valutazione dei “rischi per la sicurezza e la salute dei lavoratori, ivi compresi quelli riguardanti gruppi di lavoratori esposti a lavori particolari, tra cui anche quelli collegati allo stress lavoro-correlato”</a:t>
            </a:r>
            <a:endParaRPr/>
          </a:p>
        </p:txBody>
      </p:sp>
      <p:sp>
        <p:nvSpPr>
          <p:cNvPr id="593" name="CustomShape 8"/>
          <p:cNvSpPr/>
          <p:nvPr/>
        </p:nvSpPr>
        <p:spPr>
          <a:xfrm>
            <a:off x="181800" y="6385320"/>
            <a:ext cx="1848240" cy="455400"/>
          </a:xfrm>
          <a:prstGeom prst="rect">
            <a:avLst/>
          </a:prstGeom>
          <a:noFill/>
          <a:ln>
            <a:noFill/>
          </a:ln>
        </p:spPr>
        <p:style>
          <a:lnRef idx="0"/>
          <a:fillRef idx="0"/>
          <a:effectRef idx="0"/>
          <a:fontRef idx="minor"/>
        </p:style>
        <p:txBody>
          <a:bodyPr wrap="none" lIns="90000" rIns="90000" tIns="45000" bIns="45000"/>
          <a:p>
            <a:pPr>
              <a:lnSpc>
                <a:spcPct val="100000"/>
              </a:lnSpc>
            </a:pPr>
            <a:r>
              <a:rPr b="1" lang="it-IT" sz="1200" strike="noStrike">
                <a:solidFill>
                  <a:srgbClr val="3366ff"/>
                </a:solidFill>
                <a:latin typeface="Arial"/>
              </a:rPr>
              <a:t>ISBN 978-888087-616-8</a:t>
            </a:r>
            <a:endParaRPr/>
          </a:p>
          <a:p>
            <a:pPr>
              <a:lnSpc>
                <a:spcPct val="100000"/>
              </a:lnSpc>
            </a:pPr>
            <a:r>
              <a:rPr b="1" lang="it-IT" sz="1200" strike="noStrike">
                <a:solidFill>
                  <a:srgbClr val="3366ff"/>
                </a:solidFill>
                <a:latin typeface="Arial"/>
              </a:rPr>
              <a:t>marzo 2012</a:t>
            </a:r>
            <a:endParaRPr/>
          </a:p>
        </p:txBody>
      </p:sp>
      <p:sp>
        <p:nvSpPr>
          <p:cNvPr id="594" name="CustomShape 9"/>
          <p:cNvSpPr/>
          <p:nvPr/>
        </p:nvSpPr>
        <p:spPr>
          <a:xfrm>
            <a:off x="1072800" y="548640"/>
            <a:ext cx="6475320" cy="516960"/>
          </a:xfrm>
          <a:prstGeom prst="rect">
            <a:avLst/>
          </a:prstGeom>
          <a:noFill/>
          <a:ln>
            <a:noFill/>
          </a:ln>
        </p:spPr>
        <p:style>
          <a:lnRef idx="0"/>
          <a:fillRef idx="0"/>
          <a:effectRef idx="0"/>
          <a:fontRef idx="minor"/>
        </p:style>
        <p:txBody>
          <a:bodyPr wrap="none" lIns="90000" rIns="90000" tIns="45000" bIns="45000"/>
          <a:p>
            <a:pPr>
              <a:lnSpc>
                <a:spcPct val="100000"/>
              </a:lnSpc>
            </a:pPr>
            <a:r>
              <a:rPr lang="it-IT" sz="2800" strike="noStrike">
                <a:solidFill>
                  <a:srgbClr val="0033cc"/>
                </a:solidFill>
                <a:latin typeface="Arial"/>
              </a:rPr>
              <a:t>Rischio Lavorativo nelle Forze di Polizia</a:t>
            </a:r>
            <a:endParaRPr/>
          </a:p>
        </p:txBody>
      </p:sp>
      <p:pic>
        <p:nvPicPr>
          <p:cNvPr id="595" name="Picture 3" descr=""/>
          <p:cNvPicPr/>
          <p:nvPr/>
        </p:nvPicPr>
        <p:blipFill>
          <a:blip r:embed="rId2"/>
          <a:stretch/>
        </p:blipFill>
        <p:spPr>
          <a:xfrm>
            <a:off x="3296160" y="1845000"/>
            <a:ext cx="5811840" cy="3932640"/>
          </a:xfrm>
          <a:prstGeom prst="rect">
            <a:avLst/>
          </a:prstGeom>
          <a:ln w="9360">
            <a:noFill/>
          </a:ln>
        </p:spPr>
      </p:pic>
      <p:sp>
        <p:nvSpPr>
          <p:cNvPr id="596" name="CustomShape 10"/>
          <p:cNvSpPr/>
          <p:nvPr/>
        </p:nvSpPr>
        <p:spPr>
          <a:xfrm>
            <a:off x="3691800" y="3285000"/>
            <a:ext cx="5256360" cy="287640"/>
          </a:xfrm>
          <a:prstGeom prst="rect">
            <a:avLst/>
          </a:prstGeom>
          <a:noFill/>
          <a:ln>
            <a:solidFill>
              <a:srgbClr val="3366ff"/>
            </a:solidFill>
            <a:round/>
          </a:ln>
        </p:spPr>
        <p:style>
          <a:lnRef idx="2">
            <a:schemeClr val="accent1">
              <a:shade val="50000"/>
            </a:schemeClr>
          </a:lnRef>
          <a:fillRef idx="1">
            <a:schemeClr val="accent1"/>
          </a:fillRef>
          <a:effectRef idx="0">
            <a:schemeClr val="accent1"/>
          </a:effectRef>
          <a:fontRef idx="minor"/>
        </p:style>
      </p:sp>
      <p:sp>
        <p:nvSpPr>
          <p:cNvPr id="597" name="CustomShape 11"/>
          <p:cNvSpPr/>
          <p:nvPr/>
        </p:nvSpPr>
        <p:spPr>
          <a:xfrm>
            <a:off x="3691800" y="3717000"/>
            <a:ext cx="5256360" cy="287640"/>
          </a:xfrm>
          <a:prstGeom prst="rect">
            <a:avLst/>
          </a:prstGeom>
          <a:noFill/>
          <a:ln>
            <a:solidFill>
              <a:srgbClr val="3366ff"/>
            </a:solidFill>
            <a:round/>
          </a:ln>
        </p:spPr>
        <p:style>
          <a:lnRef idx="2">
            <a:schemeClr val="accent1">
              <a:shade val="50000"/>
            </a:schemeClr>
          </a:lnRef>
          <a:fillRef idx="1">
            <a:schemeClr val="accent1"/>
          </a:fillRef>
          <a:effectRef idx="0">
            <a:schemeClr val="accent1"/>
          </a:effectRef>
          <a:fontRef idx="minor"/>
        </p:style>
      </p:sp>
    </p:spTree>
  </p:cSld>
  <p:timing>
    <p:tnLst>
      <p:par>
        <p:cTn id="46" dur="indefinite" restart="never" nodeType="tmRoot">
          <p:childTnLst>
            <p:seq>
              <p:cTn id="47" dur="indefinite" nodeType="mainSeq">
                <p:childTnLst>
                  <p:par>
                    <p:cTn id="48" fill="hold">
                      <p:stCondLst>
                        <p:cond delay="indefinite"/>
                      </p:stCondLst>
                      <p:childTnLst>
                        <p:par>
                          <p:cTn id="49" fill="hold">
                            <p:stCondLst>
                              <p:cond delay="0"/>
                            </p:stCondLst>
                            <p:childTnLst>
                              <p:par>
                                <p:cTn id="50" nodeType="clickEffect" fill="hold" presetClass="entr" presetID="9">
                                  <p:stCondLst>
                                    <p:cond delay="0"/>
                                  </p:stCondLst>
                                  <p:childTnLst>
                                    <p:set>
                                      <p:cBhvr>
                                        <p:cTn id="51" dur="1" fill="hold">
                                          <p:stCondLst>
                                            <p:cond delay="0"/>
                                          </p:stCondLst>
                                        </p:cTn>
                                        <p:tgtEl>
                                          <p:spTgt spid="595"/>
                                        </p:tgtEl>
                                        <p:attrNameLst>
                                          <p:attrName>style.visibility</p:attrName>
                                        </p:attrNameLst>
                                      </p:cBhvr>
                                      <p:to>
                                        <p:strVal val="visible"/>
                                      </p:to>
                                    </p:set>
                                    <p:animEffect filter="dissolve" transition="in">
                                      <p:cBhvr additive="repl">
                                        <p:cTn id="52" dur="500"/>
                                        <p:tgtEl>
                                          <p:spTgt spid="595"/>
                                        </p:tgtEl>
                                      </p:cBhvr>
                                    </p:animEffect>
                                  </p:childTnLst>
                                </p:cTn>
                              </p:par>
                              <p:par>
                                <p:cTn id="53" nodeType="withEffect" fill="hold" presetClass="entr" presetID="9">
                                  <p:stCondLst>
                                    <p:cond delay="0"/>
                                  </p:stCondLst>
                                  <p:childTnLst>
                                    <p:set>
                                      <p:cBhvr>
                                        <p:cTn id="54" dur="1" fill="hold">
                                          <p:stCondLst>
                                            <p:cond delay="0"/>
                                          </p:stCondLst>
                                        </p:cTn>
                                        <p:tgtEl>
                                          <p:spTgt spid="596"/>
                                        </p:tgtEl>
                                        <p:attrNameLst>
                                          <p:attrName>style.visibility</p:attrName>
                                        </p:attrNameLst>
                                      </p:cBhvr>
                                      <p:to>
                                        <p:strVal val="visible"/>
                                      </p:to>
                                    </p:set>
                                    <p:animEffect filter="dissolve" transition="in">
                                      <p:cBhvr additive="repl">
                                        <p:cTn id="55" dur="500"/>
                                        <p:tgtEl>
                                          <p:spTgt spid="596"/>
                                        </p:tgtEl>
                                      </p:cBhvr>
                                    </p:animEffect>
                                  </p:childTnLst>
                                </p:cTn>
                              </p:par>
                              <p:par>
                                <p:cTn id="56" nodeType="withEffect" fill="hold" presetClass="entr" presetID="9">
                                  <p:stCondLst>
                                    <p:cond delay="0"/>
                                  </p:stCondLst>
                                  <p:childTnLst>
                                    <p:set>
                                      <p:cBhvr>
                                        <p:cTn id="57" dur="1" fill="hold">
                                          <p:stCondLst>
                                            <p:cond delay="0"/>
                                          </p:stCondLst>
                                        </p:cTn>
                                        <p:tgtEl>
                                          <p:spTgt spid="597"/>
                                        </p:tgtEl>
                                        <p:attrNameLst>
                                          <p:attrName>style.visibility</p:attrName>
                                        </p:attrNameLst>
                                      </p:cBhvr>
                                      <p:to>
                                        <p:strVal val="visible"/>
                                      </p:to>
                                    </p:set>
                                    <p:animEffect filter="dissolve" transition="in">
                                      <p:cBhvr additive="repl">
                                        <p:cTn id="58" dur="500"/>
                                        <p:tgtEl>
                                          <p:spTgt spid="597"/>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98" name="TextShape 1"/>
          <p:cNvSpPr txBox="1"/>
          <p:nvPr/>
        </p:nvSpPr>
        <p:spPr>
          <a:xfrm>
            <a:off x="395640" y="352080"/>
            <a:ext cx="8290800" cy="2088000"/>
          </a:xfrm>
          <a:prstGeom prst="rect">
            <a:avLst/>
          </a:prstGeom>
          <a:noFill/>
          <a:ln>
            <a:noFill/>
          </a:ln>
        </p:spPr>
        <p:txBody>
          <a:bodyPr lIns="90000" rIns="90000" tIns="45000" bIns="45000" anchor="ctr"/>
          <a:p>
            <a:pPr algn="ctr">
              <a:lnSpc>
                <a:spcPct val="150000"/>
              </a:lnSpc>
            </a:pPr>
            <a:r>
              <a:rPr lang="it-IT" sz="2000" strike="noStrike">
                <a:solidFill>
                  <a:srgbClr val="00b0f0"/>
                </a:solidFill>
                <a:latin typeface="Times New Roman"/>
              </a:rPr>
              <a:t>Garbarino S</a:t>
            </a:r>
            <a:r>
              <a:rPr lang="it-IT" sz="2000" strike="noStrike">
                <a:solidFill>
                  <a:srgbClr val="464646"/>
                </a:solidFill>
                <a:latin typeface="Times New Roman"/>
              </a:rPr>
              <a:t>, Nobili L, Balestra V, </a:t>
            </a:r>
            <a:r>
              <a:rPr lang="it-IT" sz="2000" strike="noStrike">
                <a:solidFill>
                  <a:srgbClr val="00b0f0"/>
                </a:solidFill>
                <a:latin typeface="Times New Roman"/>
              </a:rPr>
              <a:t>Cordelli A</a:t>
            </a:r>
            <a:r>
              <a:rPr lang="it-IT" sz="2000" strike="noStrike">
                <a:solidFill>
                  <a:srgbClr val="464646"/>
                </a:solidFill>
                <a:latin typeface="Times New Roman"/>
              </a:rPr>
              <a:t>, Ferrillo F.</a:t>
            </a:r>
            <a:r>
              <a:rPr lang="it-IT" sz="2000" strike="noStrike">
                <a:solidFill>
                  <a:srgbClr val="464646"/>
                </a:solidFill>
                <a:latin typeface="Times New Roman"/>
              </a:rPr>
              <a:t>
</a:t>
            </a:r>
            <a:r>
              <a:rPr lang="it-IT" sz="2700" strike="noStrike">
                <a:solidFill>
                  <a:srgbClr val="464646"/>
                </a:solidFill>
                <a:latin typeface="Times New Roman"/>
              </a:rPr>
              <a:t>«Sleep habits in a Italian population of State policemen. Comparison between shift and not shift workers”</a:t>
            </a:r>
            <a:r>
              <a:rPr lang="it-IT" sz="2700" strike="noStrike">
                <a:solidFill>
                  <a:srgbClr val="464646"/>
                </a:solidFill>
                <a:latin typeface="Times New Roman"/>
              </a:rPr>
              <a:t>
</a:t>
            </a:r>
            <a:r>
              <a:rPr i="1" lang="it-IT" strike="noStrike">
                <a:solidFill>
                  <a:srgbClr val="464646"/>
                </a:solidFill>
                <a:latin typeface="Times New Roman"/>
              </a:rPr>
              <a:t>Shiftwork Inter Newsletter </a:t>
            </a:r>
            <a:r>
              <a:rPr lang="it-IT" strike="noStrike">
                <a:solidFill>
                  <a:srgbClr val="464646"/>
                </a:solidFill>
                <a:latin typeface="Times New Roman"/>
              </a:rPr>
              <a:t>1997</a:t>
            </a:r>
            <a:endParaRPr/>
          </a:p>
        </p:txBody>
      </p:sp>
      <p:pic>
        <p:nvPicPr>
          <p:cNvPr id="599" name="Immagine 4" descr=""/>
          <p:cNvPicPr/>
          <p:nvPr/>
        </p:nvPicPr>
        <p:blipFill>
          <a:blip r:embed="rId1"/>
          <a:stretch/>
        </p:blipFill>
        <p:spPr>
          <a:xfrm>
            <a:off x="2733840" y="2548440"/>
            <a:ext cx="3614400" cy="2023920"/>
          </a:xfrm>
          <a:prstGeom prst="rect">
            <a:avLst/>
          </a:prstGeom>
          <a:ln>
            <a:noFill/>
          </a:ln>
        </p:spPr>
      </p:pic>
      <p:sp>
        <p:nvSpPr>
          <p:cNvPr id="600" name="CustomShape 2"/>
          <p:cNvSpPr/>
          <p:nvPr/>
        </p:nvSpPr>
        <p:spPr>
          <a:xfrm>
            <a:off x="3435120" y="4736880"/>
            <a:ext cx="2211120" cy="486000"/>
          </a:xfrm>
          <a:prstGeom prst="rect">
            <a:avLst/>
          </a:prstGeom>
          <a:noFill/>
          <a:ln>
            <a:noFill/>
          </a:ln>
        </p:spPr>
        <p:style>
          <a:lnRef idx="0"/>
          <a:fillRef idx="0"/>
          <a:effectRef idx="0"/>
          <a:fontRef idx="minor"/>
        </p:style>
        <p:txBody>
          <a:bodyPr wrap="none" lIns="90000" rIns="90000" tIns="45000" bIns="45000"/>
          <a:p>
            <a:pPr algn="ctr">
              <a:lnSpc>
                <a:spcPct val="100000"/>
              </a:lnSpc>
            </a:pPr>
            <a:r>
              <a:rPr lang="it-IT" sz="1400" strike="noStrike">
                <a:solidFill>
                  <a:srgbClr val="000000"/>
                </a:solidFill>
                <a:latin typeface="Arial"/>
              </a:rPr>
              <a:t>Helsinki 4</a:t>
            </a:r>
            <a:r>
              <a:rPr lang="it-IT" sz="1200" strike="noStrike" baseline="30000">
                <a:solidFill>
                  <a:srgbClr val="000000"/>
                </a:solidFill>
                <a:latin typeface="Arial"/>
              </a:rPr>
              <a:t>th</a:t>
            </a:r>
            <a:r>
              <a:rPr lang="it-IT" sz="1200" strike="noStrike">
                <a:solidFill>
                  <a:srgbClr val="000000"/>
                </a:solidFill>
                <a:latin typeface="Arial"/>
              </a:rPr>
              <a:t> World Congress </a:t>
            </a:r>
            <a:endParaRPr/>
          </a:p>
          <a:p>
            <a:pPr algn="ctr">
              <a:lnSpc>
                <a:spcPct val="100000"/>
              </a:lnSpc>
            </a:pPr>
            <a:r>
              <a:rPr lang="it-IT" sz="1200" strike="noStrike">
                <a:solidFill>
                  <a:srgbClr val="000000"/>
                </a:solidFill>
                <a:latin typeface="Arial"/>
              </a:rPr>
              <a:t>Shiftwork Society June 1997</a:t>
            </a:r>
            <a:endParaRPr/>
          </a:p>
        </p:txBody>
      </p:sp>
      <p:pic>
        <p:nvPicPr>
          <p:cNvPr id="601" name="Immagine 8" descr=""/>
          <p:cNvPicPr/>
          <p:nvPr/>
        </p:nvPicPr>
        <p:blipFill>
          <a:blip r:embed="rId2"/>
          <a:srcRect l="25596" t="7699" r="26765" b="-70284"/>
          <a:stretch/>
        </p:blipFill>
        <p:spPr>
          <a:xfrm>
            <a:off x="108720" y="5445360"/>
            <a:ext cx="8864280" cy="1285560"/>
          </a:xfrm>
          <a:prstGeom prst="rect">
            <a:avLst/>
          </a:prstGeom>
          <a:ln>
            <a:noFill/>
          </a:ln>
        </p:spPr>
      </p:pic>
      <p:sp>
        <p:nvSpPr>
          <p:cNvPr id="602" name="CustomShape 3"/>
          <p:cNvSpPr/>
          <p:nvPr/>
        </p:nvSpPr>
        <p:spPr>
          <a:xfrm>
            <a:off x="683640" y="3141000"/>
            <a:ext cx="184320" cy="369000"/>
          </a:xfrm>
          <a:prstGeom prst="rect">
            <a:avLst/>
          </a:prstGeom>
          <a:noFill/>
          <a:ln>
            <a:noFill/>
          </a:ln>
        </p:spPr>
        <p:style>
          <a:lnRef idx="0"/>
          <a:fillRef idx="0"/>
          <a:effectRef idx="0"/>
          <a:fontRef idx="minor"/>
        </p:style>
      </p:sp>
      <p:sp>
        <p:nvSpPr>
          <p:cNvPr id="603" name="CustomShape 4"/>
          <p:cNvSpPr/>
          <p:nvPr/>
        </p:nvSpPr>
        <p:spPr>
          <a:xfrm rot="20346000">
            <a:off x="825480" y="3048840"/>
            <a:ext cx="1557360" cy="913320"/>
          </a:xfrm>
          <a:prstGeom prst="rect">
            <a:avLst/>
          </a:prstGeom>
          <a:noFill/>
          <a:ln>
            <a:noFill/>
          </a:ln>
        </p:spPr>
        <p:style>
          <a:lnRef idx="0"/>
          <a:fillRef idx="0"/>
          <a:effectRef idx="0"/>
          <a:fontRef idx="minor"/>
        </p:style>
        <p:txBody>
          <a:bodyPr lIns="90000" rIns="90000" tIns="45000" bIns="45000"/>
          <a:p>
            <a:pPr>
              <a:lnSpc>
                <a:spcPct val="100000"/>
              </a:lnSpc>
            </a:pPr>
            <a:r>
              <a:rPr b="1" i="1" lang="it-IT" strike="noStrike">
                <a:solidFill>
                  <a:srgbClr val="c00000"/>
                </a:solidFill>
                <a:latin typeface="Arial"/>
              </a:rPr>
              <a:t>La nostra storia nasce qui…</a:t>
            </a:r>
            <a:endParaRPr/>
          </a:p>
        </p:txBody>
      </p:sp>
    </p:spTree>
  </p:cSld>
  <p:timing>
    <p:tnLst>
      <p:par>
        <p:cTn id="59" dur="indefinite" restart="never" nodeType="tmRoot">
          <p:childTnLst>
            <p:seq>
              <p:cTn id="60"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04" name="TextShape 1"/>
          <p:cNvSpPr txBox="1"/>
          <p:nvPr/>
        </p:nvSpPr>
        <p:spPr>
          <a:xfrm>
            <a:off x="457200" y="274680"/>
            <a:ext cx="8229240" cy="1142640"/>
          </a:xfrm>
          <a:prstGeom prst="rect">
            <a:avLst/>
          </a:prstGeom>
          <a:noFill/>
          <a:ln>
            <a:noFill/>
          </a:ln>
        </p:spPr>
        <p:txBody>
          <a:bodyPr lIns="90000" rIns="90000" tIns="45000" bIns="45000" anchor="ctr"/>
          <a:p>
            <a:pPr>
              <a:lnSpc>
                <a:spcPct val="100000"/>
              </a:lnSpc>
            </a:pPr>
            <a:r>
              <a:rPr b="1" lang="it-IT" sz="2000" strike="noStrike">
                <a:solidFill>
                  <a:srgbClr val="0067ac"/>
                </a:solidFill>
                <a:latin typeface="Arial"/>
              </a:rPr>
              <a:t>Accumulo di fatica/sonnolenza in un ciclo lavorativo</a:t>
            </a:r>
            <a:r>
              <a:rPr b="1" lang="it-IT" sz="2000" strike="noStrike">
                <a:solidFill>
                  <a:srgbClr val="0067ac"/>
                </a:solidFill>
                <a:latin typeface="Arial"/>
              </a:rPr>
              <a:t>
</a:t>
            </a:r>
            <a:r>
              <a:rPr b="1" lang="it-IT" sz="2000" strike="noStrike">
                <a:solidFill>
                  <a:srgbClr val="0067ac"/>
                </a:solidFill>
                <a:latin typeface="Arial"/>
              </a:rPr>
              <a:t>“turno in quinta” operatori PS</a:t>
            </a:r>
            <a:endParaRPr/>
          </a:p>
        </p:txBody>
      </p:sp>
      <p:pic>
        <p:nvPicPr>
          <p:cNvPr id="605" name="Segnaposto contenuto 3" descr=""/>
          <p:cNvPicPr/>
          <p:nvPr/>
        </p:nvPicPr>
        <p:blipFill>
          <a:blip r:embed="rId1"/>
          <a:srcRect l="0" t="3115" r="0" b="3115"/>
          <a:stretch/>
        </p:blipFill>
        <p:spPr>
          <a:xfrm>
            <a:off x="683640" y="1268640"/>
            <a:ext cx="8229240" cy="4525560"/>
          </a:xfrm>
          <a:prstGeom prst="rect">
            <a:avLst/>
          </a:prstGeom>
          <a:ln>
            <a:noFill/>
          </a:ln>
        </p:spPr>
      </p:pic>
      <p:sp>
        <p:nvSpPr>
          <p:cNvPr id="606" name="CustomShape 2"/>
          <p:cNvSpPr/>
          <p:nvPr/>
        </p:nvSpPr>
        <p:spPr>
          <a:xfrm>
            <a:off x="5964120" y="6546600"/>
            <a:ext cx="3066120" cy="272880"/>
          </a:xfrm>
          <a:prstGeom prst="rect">
            <a:avLst/>
          </a:prstGeom>
          <a:noFill/>
          <a:ln>
            <a:noFill/>
          </a:ln>
        </p:spPr>
        <p:style>
          <a:lnRef idx="0"/>
          <a:fillRef idx="0"/>
          <a:effectRef idx="0"/>
          <a:fontRef idx="minor"/>
        </p:style>
        <p:txBody>
          <a:bodyPr wrap="none" lIns="90000" rIns="90000" tIns="45000" bIns="45000"/>
          <a:p>
            <a:pPr>
              <a:lnSpc>
                <a:spcPct val="100000"/>
              </a:lnSpc>
            </a:pPr>
            <a:r>
              <a:rPr i="1" lang="it-IT" sz="1200" strike="noStrike">
                <a:solidFill>
                  <a:srgbClr val="105766"/>
                </a:solidFill>
                <a:latin typeface="Arial"/>
              </a:rPr>
              <a:t>Garbarino et al G Ital Med Lav Ergon 2000</a:t>
            </a:r>
            <a:endParaRPr/>
          </a:p>
        </p:txBody>
      </p:sp>
      <p:pic>
        <p:nvPicPr>
          <p:cNvPr id="607" name="Immagine 1" descr=""/>
          <p:cNvPicPr/>
          <p:nvPr/>
        </p:nvPicPr>
        <p:blipFill>
          <a:blip r:embed="rId2"/>
          <a:stretch/>
        </p:blipFill>
        <p:spPr>
          <a:xfrm>
            <a:off x="0" y="5589360"/>
            <a:ext cx="1644120" cy="1268280"/>
          </a:xfrm>
          <a:prstGeom prst="rect">
            <a:avLst/>
          </a:prstGeom>
          <a:ln>
            <a:noFill/>
          </a:ln>
        </p:spPr>
      </p:pic>
      <p:sp>
        <p:nvSpPr>
          <p:cNvPr id="608" name="CustomShape 3"/>
          <p:cNvSpPr/>
          <p:nvPr/>
        </p:nvSpPr>
        <p:spPr>
          <a:xfrm>
            <a:off x="8532360" y="6546600"/>
            <a:ext cx="431640" cy="276480"/>
          </a:xfrm>
          <a:prstGeom prst="ellipse">
            <a:avLst/>
          </a:prstGeom>
          <a:noFill/>
          <a:ln w="28440">
            <a:solidFill>
              <a:schemeClr val="accent2"/>
            </a:solidFill>
            <a:round/>
          </a:ln>
        </p:spPr>
        <p:style>
          <a:lnRef idx="2">
            <a:schemeClr val="accent1">
              <a:shade val="50000"/>
            </a:schemeClr>
          </a:lnRef>
          <a:fillRef idx="1">
            <a:schemeClr val="accent1"/>
          </a:fillRef>
          <a:effectRef idx="0">
            <a:schemeClr val="accent1"/>
          </a:effectRef>
          <a:fontRef idx="minor"/>
        </p:style>
      </p:sp>
    </p:spTree>
  </p:cSld>
  <p:timing>
    <p:tnLst>
      <p:par>
        <p:cTn id="61" dur="indefinite" restart="never" nodeType="tmRoot">
          <p:childTnLst>
            <p:seq>
              <p:cTn id="62"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609" name="Picture 2" descr=""/>
          <p:cNvPicPr/>
          <p:nvPr/>
        </p:nvPicPr>
        <p:blipFill>
          <a:blip r:embed="rId1"/>
          <a:stretch/>
        </p:blipFill>
        <p:spPr>
          <a:xfrm>
            <a:off x="42480" y="404640"/>
            <a:ext cx="4241160" cy="6085080"/>
          </a:xfrm>
          <a:prstGeom prst="rect">
            <a:avLst/>
          </a:prstGeom>
          <a:ln w="9360">
            <a:noFill/>
          </a:ln>
        </p:spPr>
      </p:pic>
      <p:pic>
        <p:nvPicPr>
          <p:cNvPr id="610" name="Picture 3" descr=""/>
          <p:cNvPicPr/>
          <p:nvPr/>
        </p:nvPicPr>
        <p:blipFill>
          <a:blip r:embed="rId2"/>
          <a:stretch/>
        </p:blipFill>
        <p:spPr>
          <a:xfrm>
            <a:off x="4212000" y="2205000"/>
            <a:ext cx="4931640" cy="2054160"/>
          </a:xfrm>
          <a:prstGeom prst="rect">
            <a:avLst/>
          </a:prstGeom>
          <a:ln w="9360">
            <a:noFill/>
          </a:ln>
        </p:spPr>
      </p:pic>
      <p:sp>
        <p:nvSpPr>
          <p:cNvPr id="611" name="CustomShape 1"/>
          <p:cNvSpPr/>
          <p:nvPr/>
        </p:nvSpPr>
        <p:spPr>
          <a:xfrm rot="19363200">
            <a:off x="3290760" y="3877560"/>
            <a:ext cx="2610000" cy="395280"/>
          </a:xfrm>
          <a:prstGeom prst="rect">
            <a:avLst/>
          </a:prstGeom>
          <a:noFill/>
          <a:ln>
            <a:solidFill>
              <a:srgbClr val="ff0000"/>
            </a:solidFill>
          </a:ln>
        </p:spPr>
        <p:style>
          <a:lnRef idx="0"/>
          <a:fillRef idx="0"/>
          <a:effectRef idx="0"/>
          <a:fontRef idx="minor"/>
        </p:style>
        <p:txBody>
          <a:bodyPr lIns="90000" rIns="90000" tIns="45000" bIns="45000"/>
          <a:p>
            <a:pPr>
              <a:lnSpc>
                <a:spcPct val="100000"/>
              </a:lnSpc>
            </a:pPr>
            <a:r>
              <a:rPr lang="it-IT" sz="2000" strike="noStrike">
                <a:solidFill>
                  <a:srgbClr val="ff0000"/>
                </a:solidFill>
                <a:latin typeface="Arial"/>
              </a:rPr>
              <a:t>DECLASSIFIED</a:t>
            </a:r>
            <a:endParaRPr/>
          </a:p>
        </p:txBody>
      </p:sp>
      <p:pic>
        <p:nvPicPr>
          <p:cNvPr id="612" name="Picture 2" descr=""/>
          <p:cNvPicPr/>
          <p:nvPr/>
        </p:nvPicPr>
        <p:blipFill>
          <a:blip r:embed="rId3"/>
          <a:stretch/>
        </p:blipFill>
        <p:spPr>
          <a:xfrm>
            <a:off x="3916440" y="5949360"/>
            <a:ext cx="5227200" cy="908280"/>
          </a:xfrm>
          <a:prstGeom prst="rect">
            <a:avLst/>
          </a:prstGeom>
          <a:ln>
            <a:noFill/>
          </a:ln>
        </p:spPr>
      </p:pic>
      <p:pic>
        <p:nvPicPr>
          <p:cNvPr id="613" name="Picture 4" descr=""/>
          <p:cNvPicPr/>
          <p:nvPr/>
        </p:nvPicPr>
        <p:blipFill>
          <a:blip r:embed="rId4"/>
          <a:stretch/>
        </p:blipFill>
        <p:spPr>
          <a:xfrm>
            <a:off x="35640" y="7560"/>
            <a:ext cx="5064120" cy="972720"/>
          </a:xfrm>
          <a:prstGeom prst="rect">
            <a:avLst/>
          </a:prstGeom>
          <a:ln>
            <a:noFill/>
          </a:ln>
        </p:spPr>
      </p:pic>
      <p:sp>
        <p:nvSpPr>
          <p:cNvPr id="614" name="CustomShape 2"/>
          <p:cNvSpPr/>
          <p:nvPr/>
        </p:nvSpPr>
        <p:spPr>
          <a:xfrm>
            <a:off x="2123640" y="5805360"/>
            <a:ext cx="431640" cy="287640"/>
          </a:xfrm>
          <a:prstGeom prst="ellipse">
            <a:avLst/>
          </a:prstGeom>
          <a:noFill/>
          <a:ln w="28440">
            <a:solidFill>
              <a:schemeClr val="accent2"/>
            </a:solidFill>
            <a:round/>
          </a:ln>
        </p:spPr>
        <p:style>
          <a:lnRef idx="2">
            <a:schemeClr val="accent1">
              <a:shade val="50000"/>
            </a:schemeClr>
          </a:lnRef>
          <a:fillRef idx="1">
            <a:schemeClr val="accent1"/>
          </a:fillRef>
          <a:effectRef idx="0">
            <a:schemeClr val="accent1"/>
          </a:effectRef>
          <a:fontRef idx="minor"/>
        </p:style>
      </p:sp>
    </p:spTree>
  </p:cSld>
  <p:timing>
    <p:tnLst>
      <p:par>
        <p:cTn id="63" dur="indefinite" restart="never" nodeType="tmRoot">
          <p:childTnLst>
            <p:seq>
              <p:cTn id="64"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615" name="Picture 2" descr=""/>
          <p:cNvPicPr/>
          <p:nvPr/>
        </p:nvPicPr>
        <p:blipFill>
          <a:blip r:embed="rId1"/>
          <a:stretch/>
        </p:blipFill>
        <p:spPr>
          <a:xfrm>
            <a:off x="371880" y="332640"/>
            <a:ext cx="8305200" cy="2376000"/>
          </a:xfrm>
          <a:prstGeom prst="rect">
            <a:avLst/>
          </a:prstGeom>
          <a:ln w="9360">
            <a:noFill/>
          </a:ln>
        </p:spPr>
      </p:pic>
      <p:pic>
        <p:nvPicPr>
          <p:cNvPr id="616" name="Picture 3" descr=""/>
          <p:cNvPicPr/>
          <p:nvPr/>
        </p:nvPicPr>
        <p:blipFill>
          <a:blip r:embed="rId2"/>
          <a:stretch/>
        </p:blipFill>
        <p:spPr>
          <a:xfrm>
            <a:off x="6948360" y="6360480"/>
            <a:ext cx="2075400" cy="497160"/>
          </a:xfrm>
          <a:prstGeom prst="rect">
            <a:avLst/>
          </a:prstGeom>
          <a:ln w="9360">
            <a:noFill/>
          </a:ln>
        </p:spPr>
      </p:pic>
      <p:pic>
        <p:nvPicPr>
          <p:cNvPr id="617" name="Picture 5" descr=""/>
          <p:cNvPicPr/>
          <p:nvPr/>
        </p:nvPicPr>
        <p:blipFill>
          <a:blip r:embed="rId3"/>
          <a:stretch/>
        </p:blipFill>
        <p:spPr>
          <a:xfrm>
            <a:off x="0" y="5229360"/>
            <a:ext cx="1294920" cy="1628280"/>
          </a:xfrm>
          <a:prstGeom prst="rect">
            <a:avLst/>
          </a:prstGeom>
          <a:ln>
            <a:noFill/>
          </a:ln>
          <a:effectLst>
            <a:outerShdw algn="tl" blurRad="292100" dir="2700000" dist="139700" rotWithShape="0">
              <a:srgbClr val="333333">
                <a:alpha val="65000"/>
              </a:srgbClr>
            </a:outerShdw>
          </a:effectLst>
        </p:spPr>
      </p:pic>
      <p:pic>
        <p:nvPicPr>
          <p:cNvPr id="618" name="Picture 4" descr=""/>
          <p:cNvPicPr/>
          <p:nvPr/>
        </p:nvPicPr>
        <p:blipFill>
          <a:blip r:embed="rId4"/>
          <a:stretch/>
        </p:blipFill>
        <p:spPr>
          <a:xfrm>
            <a:off x="1846440" y="2709000"/>
            <a:ext cx="6397560" cy="3691800"/>
          </a:xfrm>
          <a:prstGeom prst="rect">
            <a:avLst/>
          </a:prstGeom>
          <a:ln w="9360">
            <a:noFill/>
          </a:ln>
        </p:spPr>
      </p:pic>
      <p:sp>
        <p:nvSpPr>
          <p:cNvPr id="619" name="CustomShape 1"/>
          <p:cNvSpPr/>
          <p:nvPr/>
        </p:nvSpPr>
        <p:spPr>
          <a:xfrm>
            <a:off x="2790000" y="3589200"/>
            <a:ext cx="4942800" cy="1486440"/>
          </a:xfrm>
          <a:custGeom>
            <a:avLst/>
            <a:gdLst/>
            <a:ahLst/>
            <a:rect l="0" t="0" r="r" b="b"/>
            <a:pathLst>
              <a:path w="4943232" h="1486878">
                <a:moveTo>
                  <a:pt x="0" y="1486877"/>
                </a:moveTo>
                <a:cubicBezTo>
                  <a:pt x="536331" y="975946"/>
                  <a:pt x="1072662" y="465016"/>
                  <a:pt x="1817077" y="232508"/>
                </a:cubicBezTo>
                <a:cubicBezTo>
                  <a:pt x="2561492" y="0"/>
                  <a:pt x="3989755" y="115277"/>
                  <a:pt x="4466493" y="91831"/>
                </a:cubicBezTo>
                <a:cubicBezTo>
                  <a:pt x="4943231" y="68385"/>
                  <a:pt x="4677508" y="91831"/>
                  <a:pt x="4677508" y="91831"/>
                </a:cubicBezTo>
                <a:lnTo>
                  <a:pt x="4677508" y="91831"/>
                </a:lnTo>
              </a:path>
            </a:pathLst>
          </a:custGeom>
          <a:noFill/>
          <a:ln>
            <a:solidFill>
              <a:srgbClr val="ff0000"/>
            </a:solidFill>
            <a:round/>
          </a:ln>
        </p:spPr>
        <p:style>
          <a:lnRef idx="1">
            <a:schemeClr val="accent1"/>
          </a:lnRef>
          <a:fillRef idx="0">
            <a:schemeClr val="accent1"/>
          </a:fillRef>
          <a:effectRef idx="0">
            <a:schemeClr val="accent1"/>
          </a:effectRef>
          <a:fontRef idx="minor"/>
        </p:style>
      </p:sp>
      <p:sp>
        <p:nvSpPr>
          <p:cNvPr id="620" name="CustomShape 2"/>
          <p:cNvSpPr/>
          <p:nvPr/>
        </p:nvSpPr>
        <p:spPr>
          <a:xfrm>
            <a:off x="8494560" y="6400800"/>
            <a:ext cx="529200" cy="422280"/>
          </a:xfrm>
          <a:prstGeom prst="ellipse">
            <a:avLst/>
          </a:prstGeom>
          <a:noFill/>
          <a:ln w="28440">
            <a:solidFill>
              <a:schemeClr val="accent2"/>
            </a:solidFill>
            <a:round/>
          </a:ln>
        </p:spPr>
        <p:style>
          <a:lnRef idx="2">
            <a:schemeClr val="accent1">
              <a:shade val="50000"/>
            </a:schemeClr>
          </a:lnRef>
          <a:fillRef idx="1">
            <a:schemeClr val="accent1"/>
          </a:fillRef>
          <a:effectRef idx="0">
            <a:schemeClr val="accent1"/>
          </a:effectRef>
          <a:fontRef idx="minor"/>
        </p:style>
      </p:sp>
    </p:spTree>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Concourse</Template>
  <TotalTime>5292</TotalTime>
  <Application>LibreOffice/4.4.2.2$Windows_x86 LibreOffice_project/c4c7d32d0d49397cad38d62472b0bc8acff48dd6</Application>
  <Paragraphs>404</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2010-05-16T13:35:23Z</dcterms:created>
  <dc:creator>Paola</dc:creator>
  <dc:language>it-IT</dc:language>
  <dcterms:modified xsi:type="dcterms:W3CDTF">2017-04-20T10:20:28Z</dcterms:modified>
  <cp:revision>294</cp:revision>
  <dc:title>Stress, lavoro a turni e notturni</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14.0000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1</vt:i4>
  </property>
  <property fmtid="{D5CDD505-2E9C-101B-9397-08002B2CF9AE}" pid="7" name="Notes">
    <vt:i4>26</vt:i4>
  </property>
  <property fmtid="{D5CDD505-2E9C-101B-9397-08002B2CF9AE}" pid="8" name="PresentationFormat">
    <vt:lpwstr>Presentazione su schermo (4:3)</vt:lpwstr>
  </property>
  <property fmtid="{D5CDD505-2E9C-101B-9397-08002B2CF9AE}" pid="9" name="ScaleCrop">
    <vt:bool>0</vt:bool>
  </property>
  <property fmtid="{D5CDD505-2E9C-101B-9397-08002B2CF9AE}" pid="10" name="ShareDoc">
    <vt:bool>0</vt:bool>
  </property>
  <property fmtid="{D5CDD505-2E9C-101B-9397-08002B2CF9AE}" pid="11" name="Slides">
    <vt:i4>45</vt:i4>
  </property>
</Properties>
</file>